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74" r:id="rId5"/>
    <p:sldId id="275" r:id="rId6"/>
    <p:sldId id="272" r:id="rId7"/>
    <p:sldId id="273" r:id="rId8"/>
    <p:sldId id="266" r:id="rId9"/>
    <p:sldId id="276" r:id="rId10"/>
  </p:sldIdLst>
  <p:sldSz cx="6858000" cy="9144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9FDA"/>
    <a:srgbClr val="669900"/>
    <a:srgbClr val="EAAB00"/>
    <a:srgbClr val="F864ED"/>
    <a:srgbClr val="616365"/>
    <a:srgbClr val="E0E1DD"/>
    <a:srgbClr val="002776"/>
    <a:srgbClr val="C2DE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484233-F16E-422C-AEF3-2B4C19DDE1BA}" v="2" dt="2024-07-31T19:06:28.009"/>
    <p1510:client id="{8E795FC6-C16E-4F62-91EE-044B87FCD3BB}" v="201" dt="2024-07-31T13:00:55.4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3" autoAdjust="0"/>
    <p:restoredTop sz="94671" autoAdjust="0"/>
  </p:normalViewPr>
  <p:slideViewPr>
    <p:cSldViewPr>
      <p:cViewPr varScale="1">
        <p:scale>
          <a:sx n="49" d="100"/>
          <a:sy n="49" d="100"/>
        </p:scale>
        <p:origin x="2016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i Shiva Krishna Reddy, Sathi" userId="8cd58092-82c9-44ee-aef3-815c1ae63910" providerId="ADAL" clId="{8B9209B8-0043-42AD-9E6A-972EC38C9E81}"/>
    <pc:docChg chg="custSel modSld">
      <pc:chgData name="Sai Shiva Krishna Reddy, Sathi" userId="8cd58092-82c9-44ee-aef3-815c1ae63910" providerId="ADAL" clId="{8B9209B8-0043-42AD-9E6A-972EC38C9E81}" dt="2024-04-15T15:10:23.330" v="164" actId="1035"/>
      <pc:docMkLst>
        <pc:docMk/>
      </pc:docMkLst>
      <pc:sldChg chg="addSp delSp modSp mod">
        <pc:chgData name="Sai Shiva Krishna Reddy, Sathi" userId="8cd58092-82c9-44ee-aef3-815c1ae63910" providerId="ADAL" clId="{8B9209B8-0043-42AD-9E6A-972EC38C9E81}" dt="2024-04-15T13:32:53.703" v="157" actId="167"/>
        <pc:sldMkLst>
          <pc:docMk/>
          <pc:sldMk cId="4130301871" sldId="266"/>
        </pc:sldMkLst>
        <pc:spChg chg="mod">
          <ac:chgData name="Sai Shiva Krishna Reddy, Sathi" userId="8cd58092-82c9-44ee-aef3-815c1ae63910" providerId="ADAL" clId="{8B9209B8-0043-42AD-9E6A-972EC38C9E81}" dt="2024-04-15T13:21:32.135" v="131"/>
          <ac:spMkLst>
            <pc:docMk/>
            <pc:sldMk cId="4130301871" sldId="266"/>
            <ac:spMk id="2" creationId="{49C3D2E7-CB2A-E07E-6945-63BD5559DC9A}"/>
          </ac:spMkLst>
        </pc:spChg>
        <pc:picChg chg="del mod">
          <ac:chgData name="Sai Shiva Krishna Reddy, Sathi" userId="8cd58092-82c9-44ee-aef3-815c1ae63910" providerId="ADAL" clId="{8B9209B8-0043-42AD-9E6A-972EC38C9E81}" dt="2024-04-15T13:21:31.868" v="128"/>
          <ac:picMkLst>
            <pc:docMk/>
            <pc:sldMk cId="4130301871" sldId="266"/>
            <ac:picMk id="4" creationId="{514B4D3F-C88F-C8D4-6420-9CBEF5B1F01F}"/>
          </ac:picMkLst>
        </pc:picChg>
        <pc:picChg chg="add mod ord">
          <ac:chgData name="Sai Shiva Krishna Reddy, Sathi" userId="8cd58092-82c9-44ee-aef3-815c1ae63910" providerId="ADAL" clId="{8B9209B8-0043-42AD-9E6A-972EC38C9E81}" dt="2024-04-15T13:32:53.703" v="157" actId="167"/>
          <ac:picMkLst>
            <pc:docMk/>
            <pc:sldMk cId="4130301871" sldId="266"/>
            <ac:picMk id="5" creationId="{A16163CA-0510-6F19-A379-1D3426AE4D09}"/>
          </ac:picMkLst>
        </pc:picChg>
      </pc:sldChg>
      <pc:sldChg chg="addSp delSp modSp mod">
        <pc:chgData name="Sai Shiva Krishna Reddy, Sathi" userId="8cd58092-82c9-44ee-aef3-815c1ae63910" providerId="ADAL" clId="{8B9209B8-0043-42AD-9E6A-972EC38C9E81}" dt="2024-04-15T13:33:00.029" v="159" actId="167"/>
        <pc:sldMkLst>
          <pc:docMk/>
          <pc:sldMk cId="3845211846" sldId="272"/>
        </pc:sldMkLst>
        <pc:spChg chg="mod">
          <ac:chgData name="Sai Shiva Krishna Reddy, Sathi" userId="8cd58092-82c9-44ee-aef3-815c1ae63910" providerId="ADAL" clId="{8B9209B8-0043-42AD-9E6A-972EC38C9E81}" dt="2024-04-15T13:21:26.285" v="83"/>
          <ac:spMkLst>
            <pc:docMk/>
            <pc:sldMk cId="3845211846" sldId="272"/>
            <ac:spMk id="2" creationId="{34759AA2-23E4-58BF-D1EE-FB52059B4930}"/>
          </ac:spMkLst>
        </pc:spChg>
        <pc:picChg chg="del mod">
          <ac:chgData name="Sai Shiva Krishna Reddy, Sathi" userId="8cd58092-82c9-44ee-aef3-815c1ae63910" providerId="ADAL" clId="{8B9209B8-0043-42AD-9E6A-972EC38C9E81}" dt="2024-04-15T13:21:25.734" v="80"/>
          <ac:picMkLst>
            <pc:docMk/>
            <pc:sldMk cId="3845211846" sldId="272"/>
            <ac:picMk id="4" creationId="{AB88FAE0-C79A-D170-2461-8A2F65F6D279}"/>
          </ac:picMkLst>
        </pc:picChg>
        <pc:picChg chg="add mod ord">
          <ac:chgData name="Sai Shiva Krishna Reddy, Sathi" userId="8cd58092-82c9-44ee-aef3-815c1ae63910" providerId="ADAL" clId="{8B9209B8-0043-42AD-9E6A-972EC38C9E81}" dt="2024-04-15T13:33:00.029" v="159" actId="167"/>
          <ac:picMkLst>
            <pc:docMk/>
            <pc:sldMk cId="3845211846" sldId="272"/>
            <ac:picMk id="5" creationId="{2269F2A0-012D-AADE-257A-922C5F53E202}"/>
          </ac:picMkLst>
        </pc:picChg>
      </pc:sldChg>
      <pc:sldChg chg="addSp delSp modSp mod">
        <pc:chgData name="Sai Shiva Krishna Reddy, Sathi" userId="8cd58092-82c9-44ee-aef3-815c1ae63910" providerId="ADAL" clId="{8B9209B8-0043-42AD-9E6A-972EC38C9E81}" dt="2024-04-15T13:32:57.062" v="158" actId="167"/>
        <pc:sldMkLst>
          <pc:docMk/>
          <pc:sldMk cId="2907744465" sldId="273"/>
        </pc:sldMkLst>
        <pc:spChg chg="add mod">
          <ac:chgData name="Sai Shiva Krishna Reddy, Sathi" userId="8cd58092-82c9-44ee-aef3-815c1ae63910" providerId="ADAL" clId="{8B9209B8-0043-42AD-9E6A-972EC38C9E81}" dt="2024-04-02T12:04:32.203" v="3"/>
          <ac:spMkLst>
            <pc:docMk/>
            <pc:sldMk cId="2907744465" sldId="273"/>
            <ac:spMk id="2" creationId="{673823EA-CD5F-7E87-3BC6-93D69676FD60}"/>
          </ac:spMkLst>
        </pc:spChg>
        <pc:spChg chg="add mod">
          <ac:chgData name="Sai Shiva Krishna Reddy, Sathi" userId="8cd58092-82c9-44ee-aef3-815c1ae63910" providerId="ADAL" clId="{8B9209B8-0043-42AD-9E6A-972EC38C9E81}" dt="2024-04-02T12:04:32.203" v="3"/>
          <ac:spMkLst>
            <pc:docMk/>
            <pc:sldMk cId="2907744465" sldId="273"/>
            <ac:spMk id="10" creationId="{1041E350-7487-4695-92E1-75017DF8F782}"/>
          </ac:spMkLst>
        </pc:spChg>
        <pc:spChg chg="mod">
          <ac:chgData name="Sai Shiva Krishna Reddy, Sathi" userId="8cd58092-82c9-44ee-aef3-815c1ae63910" providerId="ADAL" clId="{8B9209B8-0043-42AD-9E6A-972EC38C9E81}" dt="2024-04-15T13:19:46.402" v="9"/>
          <ac:spMkLst>
            <pc:docMk/>
            <pc:sldMk cId="2907744465" sldId="273"/>
            <ac:spMk id="11" creationId="{914741D3-2BD3-08ED-0397-274EFD17A1B8}"/>
          </ac:spMkLst>
        </pc:spChg>
        <pc:spChg chg="del">
          <ac:chgData name="Sai Shiva Krishna Reddy, Sathi" userId="8cd58092-82c9-44ee-aef3-815c1ae63910" providerId="ADAL" clId="{8B9209B8-0043-42AD-9E6A-972EC38C9E81}" dt="2024-04-02T12:04:31.879" v="2" actId="478"/>
          <ac:spMkLst>
            <pc:docMk/>
            <pc:sldMk cId="2907744465" sldId="273"/>
            <ac:spMk id="12" creationId="{19E5DA8C-D10F-5972-7E28-C855845D549B}"/>
          </ac:spMkLst>
        </pc:spChg>
        <pc:spChg chg="del">
          <ac:chgData name="Sai Shiva Krishna Reddy, Sathi" userId="8cd58092-82c9-44ee-aef3-815c1ae63910" providerId="ADAL" clId="{8B9209B8-0043-42AD-9E6A-972EC38C9E81}" dt="2024-04-02T12:04:31.879" v="2" actId="478"/>
          <ac:spMkLst>
            <pc:docMk/>
            <pc:sldMk cId="2907744465" sldId="273"/>
            <ac:spMk id="13" creationId="{916E320E-C47E-D4E9-5689-66341D6C1537}"/>
          </ac:spMkLst>
        </pc:spChg>
        <pc:picChg chg="add mod ord">
          <ac:chgData name="Sai Shiva Krishna Reddy, Sathi" userId="8cd58092-82c9-44ee-aef3-815c1ae63910" providerId="ADAL" clId="{8B9209B8-0043-42AD-9E6A-972EC38C9E81}" dt="2024-04-15T13:32:57.062" v="158" actId="167"/>
          <ac:picMkLst>
            <pc:docMk/>
            <pc:sldMk cId="2907744465" sldId="273"/>
            <ac:picMk id="12" creationId="{CF34E445-A46A-C75C-AB39-B4BC70782A96}"/>
          </ac:picMkLst>
        </pc:picChg>
        <pc:picChg chg="del mod">
          <ac:chgData name="Sai Shiva Krishna Reddy, Sathi" userId="8cd58092-82c9-44ee-aef3-815c1ae63910" providerId="ADAL" clId="{8B9209B8-0043-42AD-9E6A-972EC38C9E81}" dt="2024-04-15T13:21:29.655" v="104"/>
          <ac:picMkLst>
            <pc:docMk/>
            <pc:sldMk cId="2907744465" sldId="273"/>
            <ac:picMk id="14" creationId="{9CC8C1B8-9AC6-7FB1-430C-5AEF482DAF46}"/>
          </ac:picMkLst>
        </pc:picChg>
        <pc:picChg chg="del">
          <ac:chgData name="Sai Shiva Krishna Reddy, Sathi" userId="8cd58092-82c9-44ee-aef3-815c1ae63910" providerId="ADAL" clId="{8B9209B8-0043-42AD-9E6A-972EC38C9E81}" dt="2024-04-02T12:04:31.879" v="2" actId="478"/>
          <ac:picMkLst>
            <pc:docMk/>
            <pc:sldMk cId="2907744465" sldId="273"/>
            <ac:picMk id="15" creationId="{2770D41E-C92E-F8C2-95EE-786574B3BE55}"/>
          </ac:picMkLst>
        </pc:picChg>
        <pc:picChg chg="add mod">
          <ac:chgData name="Sai Shiva Krishna Reddy, Sathi" userId="8cd58092-82c9-44ee-aef3-815c1ae63910" providerId="ADAL" clId="{8B9209B8-0043-42AD-9E6A-972EC38C9E81}" dt="2024-04-15T13:21:29.891" v="107"/>
          <ac:picMkLst>
            <pc:docMk/>
            <pc:sldMk cId="2907744465" sldId="273"/>
            <ac:picMk id="16" creationId="{CDB7966A-E98D-47E0-CF6D-BA40643B7DF7}"/>
          </ac:picMkLst>
        </pc:picChg>
      </pc:sldChg>
      <pc:sldChg chg="addSp delSp modSp mod">
        <pc:chgData name="Sai Shiva Krishna Reddy, Sathi" userId="8cd58092-82c9-44ee-aef3-815c1ae63910" providerId="ADAL" clId="{8B9209B8-0043-42AD-9E6A-972EC38C9E81}" dt="2024-04-15T15:10:23.330" v="164" actId="1035"/>
        <pc:sldMkLst>
          <pc:docMk/>
          <pc:sldMk cId="2676969881" sldId="274"/>
        </pc:sldMkLst>
        <pc:spChg chg="mod">
          <ac:chgData name="Sai Shiva Krishna Reddy, Sathi" userId="8cd58092-82c9-44ee-aef3-815c1ae63910" providerId="ADAL" clId="{8B9209B8-0043-42AD-9E6A-972EC38C9E81}" dt="2024-04-15T13:21:21.235" v="35"/>
          <ac:spMkLst>
            <pc:docMk/>
            <pc:sldMk cId="2676969881" sldId="274"/>
            <ac:spMk id="4" creationId="{205276D1-CF80-A83E-2E7A-2FE1D95D8423}"/>
          </ac:spMkLst>
        </pc:spChg>
        <pc:picChg chg="add mod ord">
          <ac:chgData name="Sai Shiva Krishna Reddy, Sathi" userId="8cd58092-82c9-44ee-aef3-815c1ae63910" providerId="ADAL" clId="{8B9209B8-0043-42AD-9E6A-972EC38C9E81}" dt="2024-04-15T13:33:05.396" v="161" actId="167"/>
          <ac:picMkLst>
            <pc:docMk/>
            <pc:sldMk cId="2676969881" sldId="274"/>
            <ac:picMk id="2" creationId="{F73FF1E2-764E-81B4-D315-27D228E6F529}"/>
          </ac:picMkLst>
        </pc:picChg>
        <pc:picChg chg="del mod">
          <ac:chgData name="Sai Shiva Krishna Reddy, Sathi" userId="8cd58092-82c9-44ee-aef3-815c1ae63910" providerId="ADAL" clId="{8B9209B8-0043-42AD-9E6A-972EC38C9E81}" dt="2024-04-15T13:21:20.921" v="32"/>
          <ac:picMkLst>
            <pc:docMk/>
            <pc:sldMk cId="2676969881" sldId="274"/>
            <ac:picMk id="5" creationId="{95A2BECC-4468-46AF-5DAE-0C073D84F34D}"/>
          </ac:picMkLst>
        </pc:picChg>
        <pc:picChg chg="mod">
          <ac:chgData name="Sai Shiva Krishna Reddy, Sathi" userId="8cd58092-82c9-44ee-aef3-815c1ae63910" providerId="ADAL" clId="{8B9209B8-0043-42AD-9E6A-972EC38C9E81}" dt="2024-04-15T15:10:23.330" v="164" actId="1035"/>
          <ac:picMkLst>
            <pc:docMk/>
            <pc:sldMk cId="2676969881" sldId="274"/>
            <ac:picMk id="1026" creationId="{00000000-0000-0000-0000-000000000000}"/>
          </ac:picMkLst>
        </pc:picChg>
      </pc:sldChg>
      <pc:sldChg chg="addSp delSp modSp mod">
        <pc:chgData name="Sai Shiva Krishna Reddy, Sathi" userId="8cd58092-82c9-44ee-aef3-815c1ae63910" providerId="ADAL" clId="{8B9209B8-0043-42AD-9E6A-972EC38C9E81}" dt="2024-04-15T13:33:02.618" v="160" actId="167"/>
        <pc:sldMkLst>
          <pc:docMk/>
          <pc:sldMk cId="1756261207" sldId="275"/>
        </pc:sldMkLst>
        <pc:spChg chg="add mod">
          <ac:chgData name="Sai Shiva Krishna Reddy, Sathi" userId="8cd58092-82c9-44ee-aef3-815c1ae63910" providerId="ADAL" clId="{8B9209B8-0043-42AD-9E6A-972EC38C9E81}" dt="2024-04-02T12:06:11.122" v="5"/>
          <ac:spMkLst>
            <pc:docMk/>
            <pc:sldMk cId="1756261207" sldId="275"/>
            <ac:spMk id="3" creationId="{0408C345-0D67-C068-727F-95A529C71BC2}"/>
          </ac:spMkLst>
        </pc:spChg>
        <pc:spChg chg="mod">
          <ac:chgData name="Sai Shiva Krishna Reddy, Sathi" userId="8cd58092-82c9-44ee-aef3-815c1ae63910" providerId="ADAL" clId="{8B9209B8-0043-42AD-9E6A-972EC38C9E81}" dt="2024-04-15T13:19:41.565" v="7"/>
          <ac:spMkLst>
            <pc:docMk/>
            <pc:sldMk cId="1756261207" sldId="275"/>
            <ac:spMk id="11" creationId="{F8B11761-396B-5A1A-CD4E-08CC6E02B05F}"/>
          </ac:spMkLst>
        </pc:spChg>
        <pc:spChg chg="del">
          <ac:chgData name="Sai Shiva Krishna Reddy, Sathi" userId="8cd58092-82c9-44ee-aef3-815c1ae63910" providerId="ADAL" clId="{8B9209B8-0043-42AD-9E6A-972EC38C9E81}" dt="2024-04-02T12:06:10.890" v="4" actId="478"/>
          <ac:spMkLst>
            <pc:docMk/>
            <pc:sldMk cId="1756261207" sldId="275"/>
            <ac:spMk id="12" creationId="{F3DE5B3B-A983-CF60-3158-9EB3E50A2E87}"/>
          </ac:spMkLst>
        </pc:spChg>
        <pc:spChg chg="del">
          <ac:chgData name="Sai Shiva Krishna Reddy, Sathi" userId="8cd58092-82c9-44ee-aef3-815c1ae63910" providerId="ADAL" clId="{8B9209B8-0043-42AD-9E6A-972EC38C9E81}" dt="2024-04-02T12:06:10.890" v="4" actId="478"/>
          <ac:spMkLst>
            <pc:docMk/>
            <pc:sldMk cId="1756261207" sldId="275"/>
            <ac:spMk id="13" creationId="{8BACDD62-6B51-D519-53F4-556E0681E568}"/>
          </ac:spMkLst>
        </pc:spChg>
        <pc:spChg chg="add mod">
          <ac:chgData name="Sai Shiva Krishna Reddy, Sathi" userId="8cd58092-82c9-44ee-aef3-815c1ae63910" providerId="ADAL" clId="{8B9209B8-0043-42AD-9E6A-972EC38C9E81}" dt="2024-04-02T12:06:11.122" v="5"/>
          <ac:spMkLst>
            <pc:docMk/>
            <pc:sldMk cId="1756261207" sldId="275"/>
            <ac:spMk id="25" creationId="{DD20EE07-11C1-EB88-036B-BECF43D5EF2A}"/>
          </ac:spMkLst>
        </pc:spChg>
        <pc:picChg chg="del">
          <ac:chgData name="Sai Shiva Krishna Reddy, Sathi" userId="8cd58092-82c9-44ee-aef3-815c1ae63910" providerId="ADAL" clId="{8B9209B8-0043-42AD-9E6A-972EC38C9E81}" dt="2024-04-02T12:06:10.890" v="4" actId="478"/>
          <ac:picMkLst>
            <pc:docMk/>
            <pc:sldMk cId="1756261207" sldId="275"/>
            <ac:picMk id="10" creationId="{5E7B230B-B4E1-2609-EB81-16565DFC8C68}"/>
          </ac:picMkLst>
        </pc:picChg>
        <pc:picChg chg="add mod ord">
          <ac:chgData name="Sai Shiva Krishna Reddy, Sathi" userId="8cd58092-82c9-44ee-aef3-815c1ae63910" providerId="ADAL" clId="{8B9209B8-0043-42AD-9E6A-972EC38C9E81}" dt="2024-04-15T13:33:02.618" v="160" actId="167"/>
          <ac:picMkLst>
            <pc:docMk/>
            <pc:sldMk cId="1756261207" sldId="275"/>
            <ac:picMk id="10" creationId="{DAA96415-4BEB-9A48-0ADE-1A5A446A09D9}"/>
          </ac:picMkLst>
        </pc:picChg>
        <pc:picChg chg="del mod">
          <ac:chgData name="Sai Shiva Krishna Reddy, Sathi" userId="8cd58092-82c9-44ee-aef3-815c1ae63910" providerId="ADAL" clId="{8B9209B8-0043-42AD-9E6A-972EC38C9E81}" dt="2024-04-15T13:21:23.537" v="56"/>
          <ac:picMkLst>
            <pc:docMk/>
            <pc:sldMk cId="1756261207" sldId="275"/>
            <ac:picMk id="24" creationId="{854C51C0-E49E-D961-68ED-7E95968C0A54}"/>
          </ac:picMkLst>
        </pc:picChg>
        <pc:picChg chg="add mod">
          <ac:chgData name="Sai Shiva Krishna Reddy, Sathi" userId="8cd58092-82c9-44ee-aef3-815c1ae63910" providerId="ADAL" clId="{8B9209B8-0043-42AD-9E6A-972EC38C9E81}" dt="2024-04-15T13:21:23.836" v="59"/>
          <ac:picMkLst>
            <pc:docMk/>
            <pc:sldMk cId="1756261207" sldId="275"/>
            <ac:picMk id="27" creationId="{E2C72C24-C8DC-00A6-BFD6-1B5301C42753}"/>
          </ac:picMkLst>
        </pc:picChg>
      </pc:sldChg>
      <pc:sldChg chg="addSp delSp modSp mod">
        <pc:chgData name="Sai Shiva Krishna Reddy, Sathi" userId="8cd58092-82c9-44ee-aef3-815c1ae63910" providerId="ADAL" clId="{8B9209B8-0043-42AD-9E6A-972EC38C9E81}" dt="2024-04-15T13:32:51.318" v="156" actId="167"/>
        <pc:sldMkLst>
          <pc:docMk/>
          <pc:sldMk cId="2554392230" sldId="276"/>
        </pc:sldMkLst>
        <pc:spChg chg="mod">
          <ac:chgData name="Sai Shiva Krishna Reddy, Sathi" userId="8cd58092-82c9-44ee-aef3-815c1ae63910" providerId="ADAL" clId="{8B9209B8-0043-42AD-9E6A-972EC38C9E81}" dt="2024-04-15T13:19:51.123" v="11"/>
          <ac:spMkLst>
            <pc:docMk/>
            <pc:sldMk cId="2554392230" sldId="276"/>
            <ac:spMk id="11" creationId="{F79390C3-6443-85D7-FFCD-71B2946735AC}"/>
          </ac:spMkLst>
        </pc:spChg>
        <pc:spChg chg="del">
          <ac:chgData name="Sai Shiva Krishna Reddy, Sathi" userId="8cd58092-82c9-44ee-aef3-815c1ae63910" providerId="ADAL" clId="{8B9209B8-0043-42AD-9E6A-972EC38C9E81}" dt="2024-04-02T12:02:36.713" v="0" actId="478"/>
          <ac:spMkLst>
            <pc:docMk/>
            <pc:sldMk cId="2554392230" sldId="276"/>
            <ac:spMk id="12" creationId="{8A998F9B-36E9-85FC-A5B7-656553D58303}"/>
          </ac:spMkLst>
        </pc:spChg>
        <pc:spChg chg="del">
          <ac:chgData name="Sai Shiva Krishna Reddy, Sathi" userId="8cd58092-82c9-44ee-aef3-815c1ae63910" providerId="ADAL" clId="{8B9209B8-0043-42AD-9E6A-972EC38C9E81}" dt="2024-04-02T12:02:36.713" v="0" actId="478"/>
          <ac:spMkLst>
            <pc:docMk/>
            <pc:sldMk cId="2554392230" sldId="276"/>
            <ac:spMk id="13" creationId="{CBC31626-3CD5-D8A7-879D-EA9F02A8A86C}"/>
          </ac:spMkLst>
        </pc:spChg>
        <pc:spChg chg="add mod">
          <ac:chgData name="Sai Shiva Krishna Reddy, Sathi" userId="8cd58092-82c9-44ee-aef3-815c1ae63910" providerId="ADAL" clId="{8B9209B8-0043-42AD-9E6A-972EC38C9E81}" dt="2024-04-02T12:02:37.047" v="1"/>
          <ac:spMkLst>
            <pc:docMk/>
            <pc:sldMk cId="2554392230" sldId="276"/>
            <ac:spMk id="25" creationId="{34C3915A-8B32-3C68-2AF2-220318FD18F7}"/>
          </ac:spMkLst>
        </pc:spChg>
        <pc:spChg chg="add mod">
          <ac:chgData name="Sai Shiva Krishna Reddy, Sathi" userId="8cd58092-82c9-44ee-aef3-815c1ae63910" providerId="ADAL" clId="{8B9209B8-0043-42AD-9E6A-972EC38C9E81}" dt="2024-04-02T12:02:37.047" v="1"/>
          <ac:spMkLst>
            <pc:docMk/>
            <pc:sldMk cId="2554392230" sldId="276"/>
            <ac:spMk id="26" creationId="{37FC18C1-7596-A826-0C17-91D4B9B5ABF7}"/>
          </ac:spMkLst>
        </pc:spChg>
        <pc:picChg chg="add mod ord">
          <ac:chgData name="Sai Shiva Krishna Reddy, Sathi" userId="8cd58092-82c9-44ee-aef3-815c1ae63910" providerId="ADAL" clId="{8B9209B8-0043-42AD-9E6A-972EC38C9E81}" dt="2024-04-15T13:32:51.318" v="156" actId="167"/>
          <ac:picMkLst>
            <pc:docMk/>
            <pc:sldMk cId="2554392230" sldId="276"/>
            <ac:picMk id="8" creationId="{5190AF17-CEAA-8B38-9F94-D903DF3EECA2}"/>
          </ac:picMkLst>
        </pc:picChg>
        <pc:picChg chg="del">
          <ac:chgData name="Sai Shiva Krishna Reddy, Sathi" userId="8cd58092-82c9-44ee-aef3-815c1ae63910" providerId="ADAL" clId="{8B9209B8-0043-42AD-9E6A-972EC38C9E81}" dt="2024-04-02T12:02:36.713" v="0" actId="478"/>
          <ac:picMkLst>
            <pc:docMk/>
            <pc:sldMk cId="2554392230" sldId="276"/>
            <ac:picMk id="8" creationId="{A2EF36FA-EBF3-451D-A1C7-4E282E083ADF}"/>
          </ac:picMkLst>
        </pc:picChg>
        <pc:picChg chg="del mod">
          <ac:chgData name="Sai Shiva Krishna Reddy, Sathi" userId="8cd58092-82c9-44ee-aef3-815c1ae63910" providerId="ADAL" clId="{8B9209B8-0043-42AD-9E6A-972EC38C9E81}" dt="2024-04-15T13:21:34.407" v="152"/>
          <ac:picMkLst>
            <pc:docMk/>
            <pc:sldMk cId="2554392230" sldId="276"/>
            <ac:picMk id="24" creationId="{04E541E6-456E-7218-E2CD-20BB13A4BAE6}"/>
          </ac:picMkLst>
        </pc:picChg>
        <pc:picChg chg="add mod">
          <ac:chgData name="Sai Shiva Krishna Reddy, Sathi" userId="8cd58092-82c9-44ee-aef3-815c1ae63910" providerId="ADAL" clId="{8B9209B8-0043-42AD-9E6A-972EC38C9E81}" dt="2024-04-15T13:21:34.699" v="155"/>
          <ac:picMkLst>
            <pc:docMk/>
            <pc:sldMk cId="2554392230" sldId="276"/>
            <ac:picMk id="27" creationId="{B5B81937-3E58-F0C2-C384-9148CE3E006A}"/>
          </ac:picMkLst>
        </pc:picChg>
      </pc:sldChg>
    </pc:docChg>
  </pc:docChgLst>
  <pc:docChgLst>
    <pc:chgData name="Ahmed, Suhail S" userId="212c7d0b-36f7-47ee-9774-1c55fb173ced" providerId="ADAL" clId="{6E2D71FA-2F18-416B-98EB-7C4BB79E7CAD}"/>
    <pc:docChg chg="custSel modSld">
      <pc:chgData name="Ahmed, Suhail S" userId="212c7d0b-36f7-47ee-9774-1c55fb173ced" providerId="ADAL" clId="{6E2D71FA-2F18-416B-98EB-7C4BB79E7CAD}" dt="2023-04-17T12:19:39.421" v="166"/>
      <pc:docMkLst>
        <pc:docMk/>
      </pc:docMkLst>
      <pc:sldChg chg="addSp delSp modSp mod">
        <pc:chgData name="Ahmed, Suhail S" userId="212c7d0b-36f7-47ee-9774-1c55fb173ced" providerId="ADAL" clId="{6E2D71FA-2F18-416B-98EB-7C4BB79E7CAD}" dt="2023-04-17T12:19:04.483" v="162"/>
        <pc:sldMkLst>
          <pc:docMk/>
          <pc:sldMk cId="4130301871" sldId="266"/>
        </pc:sldMkLst>
        <pc:spChg chg="add mod">
          <ac:chgData name="Ahmed, Suhail S" userId="212c7d0b-36f7-47ee-9774-1c55fb173ced" providerId="ADAL" clId="{6E2D71FA-2F18-416B-98EB-7C4BB79E7CAD}" dt="2023-04-17T12:19:04.483" v="162"/>
          <ac:spMkLst>
            <pc:docMk/>
            <pc:sldMk cId="4130301871" sldId="266"/>
            <ac:spMk id="2" creationId="{49C3D2E7-CB2A-E07E-6945-63BD5559DC9A}"/>
          </ac:spMkLst>
        </pc:spChg>
        <pc:spChg chg="del mod">
          <ac:chgData name="Ahmed, Suhail S" userId="212c7d0b-36f7-47ee-9774-1c55fb173ced" providerId="ADAL" clId="{6E2D71FA-2F18-416B-98EB-7C4BB79E7CAD}" dt="2023-04-17T12:18:25.071" v="154" actId="478"/>
          <ac:spMkLst>
            <pc:docMk/>
            <pc:sldMk cId="4130301871" sldId="266"/>
            <ac:spMk id="4" creationId="{06B73EF4-18B8-3C1E-58A0-A0B81C098CAE}"/>
          </ac:spMkLst>
        </pc:spChg>
        <pc:picChg chg="del mod">
          <ac:chgData name="Ahmed, Suhail S" userId="212c7d0b-36f7-47ee-9774-1c55fb173ced" providerId="ADAL" clId="{6E2D71FA-2F18-416B-98EB-7C4BB79E7CAD}" dt="2023-04-17T06:37:18.876" v="116"/>
          <ac:picMkLst>
            <pc:docMk/>
            <pc:sldMk cId="4130301871" sldId="266"/>
            <ac:picMk id="2" creationId="{542BE23B-F772-89E3-D3A4-C642FE5F37F1}"/>
          </ac:picMkLst>
        </pc:picChg>
        <pc:picChg chg="add mod ord">
          <ac:chgData name="Ahmed, Suhail S" userId="212c7d0b-36f7-47ee-9774-1c55fb173ced" providerId="ADAL" clId="{6E2D71FA-2F18-416B-98EB-7C4BB79E7CAD}" dt="2023-04-17T06:37:48.605" v="148" actId="167"/>
          <ac:picMkLst>
            <pc:docMk/>
            <pc:sldMk cId="4130301871" sldId="266"/>
            <ac:picMk id="5" creationId="{031BF7B1-347E-56EA-6B35-7CC2469E3610}"/>
          </ac:picMkLst>
        </pc:picChg>
      </pc:sldChg>
      <pc:sldChg chg="addSp delSp modSp mod">
        <pc:chgData name="Ahmed, Suhail S" userId="212c7d0b-36f7-47ee-9774-1c55fb173ced" providerId="ADAL" clId="{6E2D71FA-2F18-416B-98EB-7C4BB79E7CAD}" dt="2023-04-17T12:19:01.828" v="160"/>
        <pc:sldMkLst>
          <pc:docMk/>
          <pc:sldMk cId="3845211846" sldId="272"/>
        </pc:sldMkLst>
        <pc:spChg chg="add mod">
          <ac:chgData name="Ahmed, Suhail S" userId="212c7d0b-36f7-47ee-9774-1c55fb173ced" providerId="ADAL" clId="{6E2D71FA-2F18-416B-98EB-7C4BB79E7CAD}" dt="2023-04-17T12:19:01.828" v="160"/>
          <ac:spMkLst>
            <pc:docMk/>
            <pc:sldMk cId="3845211846" sldId="272"/>
            <ac:spMk id="2" creationId="{34759AA2-23E4-58BF-D1EE-FB52059B4930}"/>
          </ac:spMkLst>
        </pc:spChg>
        <pc:spChg chg="del mod">
          <ac:chgData name="Ahmed, Suhail S" userId="212c7d0b-36f7-47ee-9774-1c55fb173ced" providerId="ADAL" clId="{6E2D71FA-2F18-416B-98EB-7C4BB79E7CAD}" dt="2023-04-17T12:18:15.835" v="152" actId="478"/>
          <ac:spMkLst>
            <pc:docMk/>
            <pc:sldMk cId="3845211846" sldId="272"/>
            <ac:spMk id="4" creationId="{F8A0F13D-7B71-AA44-E1E3-0F764B0F1EFF}"/>
          </ac:spMkLst>
        </pc:spChg>
        <pc:picChg chg="del mod">
          <ac:chgData name="Ahmed, Suhail S" userId="212c7d0b-36f7-47ee-9774-1c55fb173ced" providerId="ADAL" clId="{6E2D71FA-2F18-416B-98EB-7C4BB79E7CAD}" dt="2023-04-17T06:37:15.251" v="68"/>
          <ac:picMkLst>
            <pc:docMk/>
            <pc:sldMk cId="3845211846" sldId="272"/>
            <ac:picMk id="2" creationId="{00BC91B5-22D8-AF7D-6C65-E92CE5E33522}"/>
          </ac:picMkLst>
        </pc:picChg>
        <pc:picChg chg="add mod ord">
          <ac:chgData name="Ahmed, Suhail S" userId="212c7d0b-36f7-47ee-9774-1c55fb173ced" providerId="ADAL" clId="{6E2D71FA-2F18-416B-98EB-7C4BB79E7CAD}" dt="2023-04-17T06:37:40.214" v="146" actId="167"/>
          <ac:picMkLst>
            <pc:docMk/>
            <pc:sldMk cId="3845211846" sldId="272"/>
            <ac:picMk id="5" creationId="{507B9DDC-EAB6-2FF1-D2B8-6BE844F9EC75}"/>
          </ac:picMkLst>
        </pc:picChg>
      </pc:sldChg>
      <pc:sldChg chg="addSp delSp modSp mod">
        <pc:chgData name="Ahmed, Suhail S" userId="212c7d0b-36f7-47ee-9774-1c55fb173ced" providerId="ADAL" clId="{6E2D71FA-2F18-416B-98EB-7C4BB79E7CAD}" dt="2023-04-17T12:19:28.672" v="165"/>
        <pc:sldMkLst>
          <pc:docMk/>
          <pc:sldMk cId="2907744465" sldId="273"/>
        </pc:sldMkLst>
        <pc:spChg chg="del">
          <ac:chgData name="Ahmed, Suhail S" userId="212c7d0b-36f7-47ee-9774-1c55fb173ced" providerId="ADAL" clId="{6E2D71FA-2F18-416B-98EB-7C4BB79E7CAD}" dt="2023-04-17T12:18:20.989" v="153" actId="478"/>
          <ac:spMkLst>
            <pc:docMk/>
            <pc:sldMk cId="2907744465" sldId="273"/>
            <ac:spMk id="2" creationId="{37E35788-7518-EA47-993B-A3B6026424D6}"/>
          </ac:spMkLst>
        </pc:spChg>
        <pc:spChg chg="add mod">
          <ac:chgData name="Ahmed, Suhail S" userId="212c7d0b-36f7-47ee-9774-1c55fb173ced" providerId="ADAL" clId="{6E2D71FA-2F18-416B-98EB-7C4BB79E7CAD}" dt="2023-04-17T12:19:03.359" v="161"/>
          <ac:spMkLst>
            <pc:docMk/>
            <pc:sldMk cId="2907744465" sldId="273"/>
            <ac:spMk id="11" creationId="{914741D3-2BD3-08ED-0397-274EFD17A1B8}"/>
          </ac:spMkLst>
        </pc:spChg>
        <pc:spChg chg="add mod">
          <ac:chgData name="Ahmed, Suhail S" userId="212c7d0b-36f7-47ee-9774-1c55fb173ced" providerId="ADAL" clId="{6E2D71FA-2F18-416B-98EB-7C4BB79E7CAD}" dt="2023-04-17T12:19:28.672" v="165"/>
          <ac:spMkLst>
            <pc:docMk/>
            <pc:sldMk cId="2907744465" sldId="273"/>
            <ac:spMk id="12" creationId="{19E5DA8C-D10F-5972-7E28-C855845D549B}"/>
          </ac:spMkLst>
        </pc:spChg>
        <pc:spChg chg="add mod">
          <ac:chgData name="Ahmed, Suhail S" userId="212c7d0b-36f7-47ee-9774-1c55fb173ced" providerId="ADAL" clId="{6E2D71FA-2F18-416B-98EB-7C4BB79E7CAD}" dt="2023-04-17T12:19:28.672" v="165"/>
          <ac:spMkLst>
            <pc:docMk/>
            <pc:sldMk cId="2907744465" sldId="273"/>
            <ac:spMk id="13" creationId="{916E320E-C47E-D4E9-5689-66341D6C1537}"/>
          </ac:spMkLst>
        </pc:spChg>
        <pc:spChg chg="del">
          <ac:chgData name="Ahmed, Suhail S" userId="212c7d0b-36f7-47ee-9774-1c55fb173ced" providerId="ADAL" clId="{6E2D71FA-2F18-416B-98EB-7C4BB79E7CAD}" dt="2023-04-17T12:18:20.989" v="153" actId="478"/>
          <ac:spMkLst>
            <pc:docMk/>
            <pc:sldMk cId="2907744465" sldId="273"/>
            <ac:spMk id="15" creationId="{F318871E-8C0B-DF42-5A50-DC1D09B70E62}"/>
          </ac:spMkLst>
        </pc:spChg>
        <pc:spChg chg="del mod">
          <ac:chgData name="Ahmed, Suhail S" userId="212c7d0b-36f7-47ee-9774-1c55fb173ced" providerId="ADAL" clId="{6E2D71FA-2F18-416B-98EB-7C4BB79E7CAD}" dt="2023-04-17T12:18:20.989" v="153" actId="478"/>
          <ac:spMkLst>
            <pc:docMk/>
            <pc:sldMk cId="2907744465" sldId="273"/>
            <ac:spMk id="19" creationId="{2B91DC05-3484-8FB5-31AF-B513AC815642}"/>
          </ac:spMkLst>
        </pc:spChg>
        <pc:picChg chg="add mod ord">
          <ac:chgData name="Ahmed, Suhail S" userId="212c7d0b-36f7-47ee-9774-1c55fb173ced" providerId="ADAL" clId="{6E2D71FA-2F18-416B-98EB-7C4BB79E7CAD}" dt="2023-04-17T06:37:44.790" v="147" actId="167"/>
          <ac:picMkLst>
            <pc:docMk/>
            <pc:sldMk cId="2907744465" sldId="273"/>
            <ac:picMk id="10" creationId="{F7DABFF0-8170-A1FA-DE23-43D75107D160}"/>
          </ac:picMkLst>
        </pc:picChg>
        <pc:picChg chg="add mod">
          <ac:chgData name="Ahmed, Suhail S" userId="212c7d0b-36f7-47ee-9774-1c55fb173ced" providerId="ADAL" clId="{6E2D71FA-2F18-416B-98EB-7C4BB79E7CAD}" dt="2023-04-17T12:19:28.672" v="165"/>
          <ac:picMkLst>
            <pc:docMk/>
            <pc:sldMk cId="2907744465" sldId="273"/>
            <ac:picMk id="14" creationId="{022373E9-D558-E2DB-2326-5CF9EC9978E0}"/>
          </ac:picMkLst>
        </pc:picChg>
        <pc:picChg chg="del mod">
          <ac:chgData name="Ahmed, Suhail S" userId="212c7d0b-36f7-47ee-9774-1c55fb173ced" providerId="ADAL" clId="{6E2D71FA-2F18-416B-98EB-7C4BB79E7CAD}" dt="2023-04-17T06:37:16.957" v="92"/>
          <ac:picMkLst>
            <pc:docMk/>
            <pc:sldMk cId="2907744465" sldId="273"/>
            <ac:picMk id="14" creationId="{3F8562D1-A810-5352-65AD-0CC10C122A32}"/>
          </ac:picMkLst>
        </pc:picChg>
        <pc:picChg chg="del">
          <ac:chgData name="Ahmed, Suhail S" userId="212c7d0b-36f7-47ee-9774-1c55fb173ced" providerId="ADAL" clId="{6E2D71FA-2F18-416B-98EB-7C4BB79E7CAD}" dt="2023-04-17T12:18:20.989" v="153" actId="478"/>
          <ac:picMkLst>
            <pc:docMk/>
            <pc:sldMk cId="2907744465" sldId="273"/>
            <ac:picMk id="16" creationId="{29AFA927-A9A3-9C4E-4134-B3F182AE555E}"/>
          </ac:picMkLst>
        </pc:picChg>
      </pc:sldChg>
      <pc:sldChg chg="addSp delSp modSp mod">
        <pc:chgData name="Ahmed, Suhail S" userId="212c7d0b-36f7-47ee-9774-1c55fb173ced" providerId="ADAL" clId="{6E2D71FA-2F18-416B-98EB-7C4BB79E7CAD}" dt="2023-04-17T12:18:07.680" v="150" actId="478"/>
        <pc:sldMkLst>
          <pc:docMk/>
          <pc:sldMk cId="2676969881" sldId="274"/>
        </pc:sldMkLst>
        <pc:spChg chg="del mod">
          <ac:chgData name="Ahmed, Suhail S" userId="212c7d0b-36f7-47ee-9774-1c55fb173ced" providerId="ADAL" clId="{6E2D71FA-2F18-416B-98EB-7C4BB79E7CAD}" dt="2023-04-17T12:18:07.680" v="150" actId="478"/>
          <ac:spMkLst>
            <pc:docMk/>
            <pc:sldMk cId="2676969881" sldId="274"/>
            <ac:spMk id="4" creationId="{504D8DDC-998E-0895-0813-BA1299DC8A0E}"/>
          </ac:spMkLst>
        </pc:spChg>
        <pc:picChg chg="add mod ord">
          <ac:chgData name="Ahmed, Suhail S" userId="212c7d0b-36f7-47ee-9774-1c55fb173ced" providerId="ADAL" clId="{6E2D71FA-2F18-416B-98EB-7C4BB79E7CAD}" dt="2023-04-17T06:37:33.408" v="144" actId="167"/>
          <ac:picMkLst>
            <pc:docMk/>
            <pc:sldMk cId="2676969881" sldId="274"/>
            <ac:picMk id="2" creationId="{6F3A8167-08E8-D100-E119-D35120A52457}"/>
          </ac:picMkLst>
        </pc:picChg>
        <pc:picChg chg="del mod">
          <ac:chgData name="Ahmed, Suhail S" userId="212c7d0b-36f7-47ee-9774-1c55fb173ced" providerId="ADAL" clId="{6E2D71FA-2F18-416B-98EB-7C4BB79E7CAD}" dt="2023-04-17T06:37:12.503" v="20"/>
          <ac:picMkLst>
            <pc:docMk/>
            <pc:sldMk cId="2676969881" sldId="274"/>
            <ac:picMk id="5" creationId="{16A639D4-8F49-DDD3-195A-A956ABD78955}"/>
          </ac:picMkLst>
        </pc:picChg>
      </pc:sldChg>
      <pc:sldChg chg="addSp delSp modSp mod">
        <pc:chgData name="Ahmed, Suhail S" userId="212c7d0b-36f7-47ee-9774-1c55fb173ced" providerId="ADAL" clId="{6E2D71FA-2F18-416B-98EB-7C4BB79E7CAD}" dt="2023-04-17T12:19:14.548" v="164"/>
        <pc:sldMkLst>
          <pc:docMk/>
          <pc:sldMk cId="1756261207" sldId="275"/>
        </pc:sldMkLst>
        <pc:spChg chg="del">
          <ac:chgData name="Ahmed, Suhail S" userId="212c7d0b-36f7-47ee-9774-1c55fb173ced" providerId="ADAL" clId="{6E2D71FA-2F18-416B-98EB-7C4BB79E7CAD}" dt="2023-04-17T12:18:12.871" v="151" actId="478"/>
          <ac:spMkLst>
            <pc:docMk/>
            <pc:sldMk cId="1756261207" sldId="275"/>
            <ac:spMk id="3" creationId="{BE1B8157-012C-235B-E075-F77A5A22D42E}"/>
          </ac:spMkLst>
        </pc:spChg>
        <pc:spChg chg="add mod">
          <ac:chgData name="Ahmed, Suhail S" userId="212c7d0b-36f7-47ee-9774-1c55fb173ced" providerId="ADAL" clId="{6E2D71FA-2F18-416B-98EB-7C4BB79E7CAD}" dt="2023-04-17T12:18:57.979" v="159"/>
          <ac:spMkLst>
            <pc:docMk/>
            <pc:sldMk cId="1756261207" sldId="275"/>
            <ac:spMk id="11" creationId="{F8B11761-396B-5A1A-CD4E-08CC6E02B05F}"/>
          </ac:spMkLst>
        </pc:spChg>
        <pc:spChg chg="add mod">
          <ac:chgData name="Ahmed, Suhail S" userId="212c7d0b-36f7-47ee-9774-1c55fb173ced" providerId="ADAL" clId="{6E2D71FA-2F18-416B-98EB-7C4BB79E7CAD}" dt="2023-04-17T12:19:14.548" v="164"/>
          <ac:spMkLst>
            <pc:docMk/>
            <pc:sldMk cId="1756261207" sldId="275"/>
            <ac:spMk id="12" creationId="{F3DE5B3B-A983-CF60-3158-9EB3E50A2E87}"/>
          </ac:spMkLst>
        </pc:spChg>
        <pc:spChg chg="add mod">
          <ac:chgData name="Ahmed, Suhail S" userId="212c7d0b-36f7-47ee-9774-1c55fb173ced" providerId="ADAL" clId="{6E2D71FA-2F18-416B-98EB-7C4BB79E7CAD}" dt="2023-04-17T12:19:14.548" v="164"/>
          <ac:spMkLst>
            <pc:docMk/>
            <pc:sldMk cId="1756261207" sldId="275"/>
            <ac:spMk id="13" creationId="{8BACDD62-6B51-D519-53F4-556E0681E568}"/>
          </ac:spMkLst>
        </pc:spChg>
        <pc:spChg chg="del">
          <ac:chgData name="Ahmed, Suhail S" userId="212c7d0b-36f7-47ee-9774-1c55fb173ced" providerId="ADAL" clId="{6E2D71FA-2F18-416B-98EB-7C4BB79E7CAD}" dt="2023-04-17T12:18:12.871" v="151" actId="478"/>
          <ac:spMkLst>
            <pc:docMk/>
            <pc:sldMk cId="1756261207" sldId="275"/>
            <ac:spMk id="25" creationId="{82586FF7-D1F7-5F96-F203-A0DF8C6B824C}"/>
          </ac:spMkLst>
        </pc:spChg>
        <pc:spChg chg="del mod">
          <ac:chgData name="Ahmed, Suhail S" userId="212c7d0b-36f7-47ee-9774-1c55fb173ced" providerId="ADAL" clId="{6E2D71FA-2F18-416B-98EB-7C4BB79E7CAD}" dt="2023-04-17T12:18:12.871" v="151" actId="478"/>
          <ac:spMkLst>
            <pc:docMk/>
            <pc:sldMk cId="1756261207" sldId="275"/>
            <ac:spMk id="30" creationId="{44E4F3C1-ED1F-63F1-A848-06CC5BF994BA}"/>
          </ac:spMkLst>
        </pc:spChg>
        <pc:picChg chg="add mod ord">
          <ac:chgData name="Ahmed, Suhail S" userId="212c7d0b-36f7-47ee-9774-1c55fb173ced" providerId="ADAL" clId="{6E2D71FA-2F18-416B-98EB-7C4BB79E7CAD}" dt="2023-04-17T06:37:36.349" v="145" actId="167"/>
          <ac:picMkLst>
            <pc:docMk/>
            <pc:sldMk cId="1756261207" sldId="275"/>
            <ac:picMk id="10" creationId="{9BB3E4D6-807C-BEAF-917B-EBEF14E05514}"/>
          </ac:picMkLst>
        </pc:picChg>
        <pc:picChg chg="del mod">
          <ac:chgData name="Ahmed, Suhail S" userId="212c7d0b-36f7-47ee-9774-1c55fb173ced" providerId="ADAL" clId="{6E2D71FA-2F18-416B-98EB-7C4BB79E7CAD}" dt="2023-04-17T06:37:13.860" v="44"/>
          <ac:picMkLst>
            <pc:docMk/>
            <pc:sldMk cId="1756261207" sldId="275"/>
            <ac:picMk id="24" creationId="{76565464-16BC-B72E-605F-B83BD1B443CF}"/>
          </ac:picMkLst>
        </pc:picChg>
        <pc:picChg chg="add mod">
          <ac:chgData name="Ahmed, Suhail S" userId="212c7d0b-36f7-47ee-9774-1c55fb173ced" providerId="ADAL" clId="{6E2D71FA-2F18-416B-98EB-7C4BB79E7CAD}" dt="2023-04-17T12:19:14.548" v="164"/>
          <ac:picMkLst>
            <pc:docMk/>
            <pc:sldMk cId="1756261207" sldId="275"/>
            <ac:picMk id="24" creationId="{A183FA8E-17A1-638B-734F-E16494E904A8}"/>
          </ac:picMkLst>
        </pc:picChg>
        <pc:picChg chg="del">
          <ac:chgData name="Ahmed, Suhail S" userId="212c7d0b-36f7-47ee-9774-1c55fb173ced" providerId="ADAL" clId="{6E2D71FA-2F18-416B-98EB-7C4BB79E7CAD}" dt="2023-04-17T12:18:12.871" v="151" actId="478"/>
          <ac:picMkLst>
            <pc:docMk/>
            <pc:sldMk cId="1756261207" sldId="275"/>
            <ac:picMk id="27" creationId="{87663C5E-0F2A-4CB4-F5A1-792B7E3537DB}"/>
          </ac:picMkLst>
        </pc:picChg>
      </pc:sldChg>
      <pc:sldChg chg="addSp delSp modSp mod">
        <pc:chgData name="Ahmed, Suhail S" userId="212c7d0b-36f7-47ee-9774-1c55fb173ced" providerId="ADAL" clId="{6E2D71FA-2F18-416B-98EB-7C4BB79E7CAD}" dt="2023-04-17T12:19:39.421" v="166"/>
        <pc:sldMkLst>
          <pc:docMk/>
          <pc:sldMk cId="2554392230" sldId="276"/>
        </pc:sldMkLst>
        <pc:spChg chg="mod">
          <ac:chgData name="Ahmed, Suhail S" userId="212c7d0b-36f7-47ee-9774-1c55fb173ced" providerId="ADAL" clId="{6E2D71FA-2F18-416B-98EB-7C4BB79E7CAD}" dt="2023-04-17T12:18:35.387" v="158" actId="1035"/>
          <ac:spMkLst>
            <pc:docMk/>
            <pc:sldMk cId="2554392230" sldId="276"/>
            <ac:spMk id="10" creationId="{790DB7E2-8BA4-8350-9AE9-A2C02B29BFB7}"/>
          </ac:spMkLst>
        </pc:spChg>
        <pc:spChg chg="add mod">
          <ac:chgData name="Ahmed, Suhail S" userId="212c7d0b-36f7-47ee-9774-1c55fb173ced" providerId="ADAL" clId="{6E2D71FA-2F18-416B-98EB-7C4BB79E7CAD}" dt="2023-04-17T12:19:05.795" v="163"/>
          <ac:spMkLst>
            <pc:docMk/>
            <pc:sldMk cId="2554392230" sldId="276"/>
            <ac:spMk id="11" creationId="{F79390C3-6443-85D7-FFCD-71B2946735AC}"/>
          </ac:spMkLst>
        </pc:spChg>
        <pc:spChg chg="add mod">
          <ac:chgData name="Ahmed, Suhail S" userId="212c7d0b-36f7-47ee-9774-1c55fb173ced" providerId="ADAL" clId="{6E2D71FA-2F18-416B-98EB-7C4BB79E7CAD}" dt="2023-04-17T12:19:39.421" v="166"/>
          <ac:spMkLst>
            <pc:docMk/>
            <pc:sldMk cId="2554392230" sldId="276"/>
            <ac:spMk id="12" creationId="{8A998F9B-36E9-85FC-A5B7-656553D58303}"/>
          </ac:spMkLst>
        </pc:spChg>
        <pc:spChg chg="add mod">
          <ac:chgData name="Ahmed, Suhail S" userId="212c7d0b-36f7-47ee-9774-1c55fb173ced" providerId="ADAL" clId="{6E2D71FA-2F18-416B-98EB-7C4BB79E7CAD}" dt="2023-04-17T12:19:39.421" v="166"/>
          <ac:spMkLst>
            <pc:docMk/>
            <pc:sldMk cId="2554392230" sldId="276"/>
            <ac:spMk id="13" creationId="{CBC31626-3CD5-D8A7-879D-EA9F02A8A86C}"/>
          </ac:spMkLst>
        </pc:spChg>
        <pc:spChg chg="del">
          <ac:chgData name="Ahmed, Suhail S" userId="212c7d0b-36f7-47ee-9774-1c55fb173ced" providerId="ADAL" clId="{6E2D71FA-2F18-416B-98EB-7C4BB79E7CAD}" dt="2023-04-17T12:18:31.081" v="155" actId="478"/>
          <ac:spMkLst>
            <pc:docMk/>
            <pc:sldMk cId="2554392230" sldId="276"/>
            <ac:spMk id="25" creationId="{9FAB5116-90AB-6177-D3BA-13205F645570}"/>
          </ac:spMkLst>
        </pc:spChg>
        <pc:spChg chg="del">
          <ac:chgData name="Ahmed, Suhail S" userId="212c7d0b-36f7-47ee-9774-1c55fb173ced" providerId="ADAL" clId="{6E2D71FA-2F18-416B-98EB-7C4BB79E7CAD}" dt="2023-04-17T12:18:31.081" v="155" actId="478"/>
          <ac:spMkLst>
            <pc:docMk/>
            <pc:sldMk cId="2554392230" sldId="276"/>
            <ac:spMk id="26" creationId="{1DC5B43A-C723-40AE-5BA3-521958D5A15F}"/>
          </ac:spMkLst>
        </pc:spChg>
        <pc:spChg chg="del mod">
          <ac:chgData name="Ahmed, Suhail S" userId="212c7d0b-36f7-47ee-9774-1c55fb173ced" providerId="ADAL" clId="{6E2D71FA-2F18-416B-98EB-7C4BB79E7CAD}" dt="2023-04-17T12:18:31.081" v="155" actId="478"/>
          <ac:spMkLst>
            <pc:docMk/>
            <pc:sldMk cId="2554392230" sldId="276"/>
            <ac:spMk id="29" creationId="{8E07E883-82DF-5EC2-7C03-A64522E77979}"/>
          </ac:spMkLst>
        </pc:spChg>
        <pc:picChg chg="add mod ord">
          <ac:chgData name="Ahmed, Suhail S" userId="212c7d0b-36f7-47ee-9774-1c55fb173ced" providerId="ADAL" clId="{6E2D71FA-2F18-416B-98EB-7C4BB79E7CAD}" dt="2023-04-17T06:37:51.743" v="149" actId="167"/>
          <ac:picMkLst>
            <pc:docMk/>
            <pc:sldMk cId="2554392230" sldId="276"/>
            <ac:picMk id="8" creationId="{5A76D41B-9983-1D93-EEC7-1984E7F960E0}"/>
          </ac:picMkLst>
        </pc:picChg>
        <pc:picChg chg="del mod">
          <ac:chgData name="Ahmed, Suhail S" userId="212c7d0b-36f7-47ee-9774-1c55fb173ced" providerId="ADAL" clId="{6E2D71FA-2F18-416B-98EB-7C4BB79E7CAD}" dt="2023-04-17T06:37:21.328" v="140"/>
          <ac:picMkLst>
            <pc:docMk/>
            <pc:sldMk cId="2554392230" sldId="276"/>
            <ac:picMk id="24" creationId="{3D36A272-01CE-DB58-F5AC-AD1F7734F751}"/>
          </ac:picMkLst>
        </pc:picChg>
        <pc:picChg chg="add mod">
          <ac:chgData name="Ahmed, Suhail S" userId="212c7d0b-36f7-47ee-9774-1c55fb173ced" providerId="ADAL" clId="{6E2D71FA-2F18-416B-98EB-7C4BB79E7CAD}" dt="2023-04-17T12:19:39.421" v="166"/>
          <ac:picMkLst>
            <pc:docMk/>
            <pc:sldMk cId="2554392230" sldId="276"/>
            <ac:picMk id="24" creationId="{F5D69DEA-C2A7-EE4A-5ED9-7E46B7A98CF3}"/>
          </ac:picMkLst>
        </pc:picChg>
        <pc:picChg chg="del">
          <ac:chgData name="Ahmed, Suhail S" userId="212c7d0b-36f7-47ee-9774-1c55fb173ced" providerId="ADAL" clId="{6E2D71FA-2F18-416B-98EB-7C4BB79E7CAD}" dt="2023-04-17T12:18:31.081" v="155" actId="478"/>
          <ac:picMkLst>
            <pc:docMk/>
            <pc:sldMk cId="2554392230" sldId="276"/>
            <ac:picMk id="27" creationId="{F3298C26-658C-E4B5-025D-A3CFC4195C88}"/>
          </ac:picMkLst>
        </pc:picChg>
      </pc:sldChg>
    </pc:docChg>
  </pc:docChgLst>
  <pc:docChgLst>
    <pc:chgData name="Szalay, Jennifer" userId="b090bd3a-0ca5-4685-8e11-89d34a5ac7ea" providerId="ADAL" clId="{2C484233-F16E-422C-AEF3-2B4C19DDE1BA}"/>
    <pc:docChg chg="modSld">
      <pc:chgData name="Szalay, Jennifer" userId="b090bd3a-0ca5-4685-8e11-89d34a5ac7ea" providerId="ADAL" clId="{2C484233-F16E-422C-AEF3-2B4C19DDE1BA}" dt="2024-07-31T19:06:28.009" v="3"/>
      <pc:docMkLst>
        <pc:docMk/>
      </pc:docMkLst>
      <pc:sldChg chg="modSp">
        <pc:chgData name="Szalay, Jennifer" userId="b090bd3a-0ca5-4685-8e11-89d34a5ac7ea" providerId="ADAL" clId="{2C484233-F16E-422C-AEF3-2B4C19DDE1BA}" dt="2024-07-31T19:06:28.009" v="3"/>
        <pc:sldMkLst>
          <pc:docMk/>
          <pc:sldMk cId="4130301871" sldId="266"/>
        </pc:sldMkLst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4130301871" sldId="266"/>
            <ac:spMk id="64" creationId="{00000000-0000-0000-0000-000000000000}"/>
          </ac:spMkLst>
        </pc:spChg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4130301871" sldId="266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2C484233-F16E-422C-AEF3-2B4C19DDE1BA}" dt="2024-07-31T19:06:28.009" v="3"/>
        <pc:sldMkLst>
          <pc:docMk/>
          <pc:sldMk cId="3845211846" sldId="272"/>
        </pc:sldMkLst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3845211846" sldId="272"/>
            <ac:spMk id="64" creationId="{00000000-0000-0000-0000-000000000000}"/>
          </ac:spMkLst>
        </pc:spChg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3845211846" sldId="272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2C484233-F16E-422C-AEF3-2B4C19DDE1BA}" dt="2024-07-31T19:06:28.009" v="3"/>
        <pc:sldMkLst>
          <pc:docMk/>
          <pc:sldMk cId="2907744465" sldId="273"/>
        </pc:sldMkLst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2907744465" sldId="273"/>
            <ac:spMk id="64" creationId="{00000000-0000-0000-0000-000000000000}"/>
          </ac:spMkLst>
        </pc:spChg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2907744465" sldId="273"/>
            <ac:spMk id="65" creationId="{00000000-0000-0000-0000-000000000000}"/>
          </ac:spMkLst>
        </pc:spChg>
      </pc:sldChg>
      <pc:sldChg chg="modSp mod">
        <pc:chgData name="Szalay, Jennifer" userId="b090bd3a-0ca5-4685-8e11-89d34a5ac7ea" providerId="ADAL" clId="{2C484233-F16E-422C-AEF3-2B4C19DDE1BA}" dt="2024-07-31T19:06:28.009" v="3"/>
        <pc:sldMkLst>
          <pc:docMk/>
          <pc:sldMk cId="2676969881" sldId="274"/>
        </pc:sldMkLst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2676969881" sldId="274"/>
            <ac:spMk id="64" creationId="{00000000-0000-0000-0000-000000000000}"/>
          </ac:spMkLst>
        </pc:spChg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2676969881" sldId="274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2C484233-F16E-422C-AEF3-2B4C19DDE1BA}" dt="2024-07-31T19:06:28.009" v="3"/>
        <pc:sldMkLst>
          <pc:docMk/>
          <pc:sldMk cId="1756261207" sldId="275"/>
        </pc:sldMkLst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1756261207" sldId="275"/>
            <ac:spMk id="64" creationId="{00000000-0000-0000-0000-000000000000}"/>
          </ac:spMkLst>
        </pc:spChg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1756261207" sldId="275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2C484233-F16E-422C-AEF3-2B4C19DDE1BA}" dt="2024-07-31T19:06:28.009" v="3"/>
        <pc:sldMkLst>
          <pc:docMk/>
          <pc:sldMk cId="2554392230" sldId="276"/>
        </pc:sldMkLst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2554392230" sldId="276"/>
            <ac:spMk id="64" creationId="{00000000-0000-0000-0000-000000000000}"/>
          </ac:spMkLst>
        </pc:spChg>
        <pc:spChg chg="mod">
          <ac:chgData name="Szalay, Jennifer" userId="b090bd3a-0ca5-4685-8e11-89d34a5ac7ea" providerId="ADAL" clId="{2C484233-F16E-422C-AEF3-2B4C19DDE1BA}" dt="2024-07-31T19:06:28.009" v="3"/>
          <ac:spMkLst>
            <pc:docMk/>
            <pc:sldMk cId="2554392230" sldId="276"/>
            <ac:spMk id="65" creationId="{00000000-0000-0000-0000-000000000000}"/>
          </ac:spMkLst>
        </pc:spChg>
      </pc:sldChg>
    </pc:docChg>
  </pc:docChgLst>
  <pc:docChgLst>
    <pc:chgData name="Sai Shiva Krishna Reddy, Sathi" userId="8cd58092-82c9-44ee-aef3-815c1ae63910" providerId="ADAL" clId="{8E795FC6-C16E-4F62-91EE-044B87FCD3BB}"/>
    <pc:docChg chg="undo redo custSel modSld">
      <pc:chgData name="Sai Shiva Krishna Reddy, Sathi" userId="8cd58092-82c9-44ee-aef3-815c1ae63910" providerId="ADAL" clId="{8E795FC6-C16E-4F62-91EE-044B87FCD3BB}" dt="2024-07-31T13:01:36.632" v="377" actId="20577"/>
      <pc:docMkLst>
        <pc:docMk/>
      </pc:docMkLst>
      <pc:sldChg chg="addSp delSp modSp mod">
        <pc:chgData name="Sai Shiva Krishna Reddy, Sathi" userId="8cd58092-82c9-44ee-aef3-815c1ae63910" providerId="ADAL" clId="{8E795FC6-C16E-4F62-91EE-044B87FCD3BB}" dt="2024-07-31T13:01:33.076" v="376" actId="20577"/>
        <pc:sldMkLst>
          <pc:docMk/>
          <pc:sldMk cId="4130301871" sldId="266"/>
        </pc:sldMkLst>
        <pc:spChg chg="mod">
          <ac:chgData name="Sai Shiva Krishna Reddy, Sathi" userId="8cd58092-82c9-44ee-aef3-815c1ae63910" providerId="ADAL" clId="{8E795FC6-C16E-4F62-91EE-044B87FCD3BB}" dt="2024-07-31T13:00:53.601" v="341"/>
          <ac:spMkLst>
            <pc:docMk/>
            <pc:sldMk cId="4130301871" sldId="266"/>
            <ac:spMk id="2" creationId="{49C3D2E7-CB2A-E07E-6945-63BD5559DC9A}"/>
          </ac:spMkLst>
        </pc:spChg>
        <pc:spChg chg="mod">
          <ac:chgData name="Sai Shiva Krishna Reddy, Sathi" userId="8cd58092-82c9-44ee-aef3-815c1ae63910" providerId="ADAL" clId="{8E795FC6-C16E-4F62-91EE-044B87FCD3BB}" dt="2024-07-31T13:01:33.076" v="376" actId="20577"/>
          <ac:spMkLst>
            <pc:docMk/>
            <pc:sldMk cId="4130301871" sldId="266"/>
            <ac:spMk id="28" creationId="{00000000-0000-0000-0000-000000000000}"/>
          </ac:spMkLst>
        </pc:spChg>
        <pc:picChg chg="add del mod ord">
          <ac:chgData name="Sai Shiva Krishna Reddy, Sathi" userId="8cd58092-82c9-44ee-aef3-815c1ae63910" providerId="ADAL" clId="{8E795FC6-C16E-4F62-91EE-044B87FCD3BB}" dt="2024-07-31T13:00:53.366" v="338"/>
          <ac:picMkLst>
            <pc:docMk/>
            <pc:sldMk cId="4130301871" sldId="266"/>
            <ac:picMk id="4" creationId="{9F211DD5-CCCD-DADE-53D6-22AE978DC745}"/>
          </ac:picMkLst>
        </pc:picChg>
        <pc:picChg chg="add mod ord">
          <ac:chgData name="Sai Shiva Krishna Reddy, Sathi" userId="8cd58092-82c9-44ee-aef3-815c1ae63910" providerId="ADAL" clId="{8E795FC6-C16E-4F62-91EE-044B87FCD3BB}" dt="2024-07-31T13:01:05.859" v="367" actId="167"/>
          <ac:picMkLst>
            <pc:docMk/>
            <pc:sldMk cId="4130301871" sldId="266"/>
            <ac:picMk id="5" creationId="{0B726B25-7F32-284C-2156-C1A97EC87CB7}"/>
          </ac:picMkLst>
        </pc:picChg>
        <pc:picChg chg="del mod">
          <ac:chgData name="Sai Shiva Krishna Reddy, Sathi" userId="8cd58092-82c9-44ee-aef3-815c1ae63910" providerId="ADAL" clId="{8E795FC6-C16E-4F62-91EE-044B87FCD3BB}" dt="2024-07-29T13:44:23.028" v="188"/>
          <ac:picMkLst>
            <pc:docMk/>
            <pc:sldMk cId="4130301871" sldId="266"/>
            <ac:picMk id="5" creationId="{A16163CA-0510-6F19-A379-1D3426AE4D09}"/>
          </ac:picMkLst>
        </pc:picChg>
      </pc:sldChg>
      <pc:sldChg chg="addSp delSp modSp mod">
        <pc:chgData name="Sai Shiva Krishna Reddy, Sathi" userId="8cd58092-82c9-44ee-aef3-815c1ae63910" providerId="ADAL" clId="{8E795FC6-C16E-4F62-91EE-044B87FCD3BB}" dt="2024-07-31T13:01:25.662" v="374" actId="20577"/>
        <pc:sldMkLst>
          <pc:docMk/>
          <pc:sldMk cId="3845211846" sldId="272"/>
        </pc:sldMkLst>
        <pc:spChg chg="mod">
          <ac:chgData name="Sai Shiva Krishna Reddy, Sathi" userId="8cd58092-82c9-44ee-aef3-815c1ae63910" providerId="ADAL" clId="{8E795FC6-C16E-4F62-91EE-044B87FCD3BB}" dt="2024-07-31T13:00:50.095" v="293"/>
          <ac:spMkLst>
            <pc:docMk/>
            <pc:sldMk cId="3845211846" sldId="272"/>
            <ac:spMk id="2" creationId="{34759AA2-23E4-58BF-D1EE-FB52059B4930}"/>
          </ac:spMkLst>
        </pc:spChg>
        <pc:spChg chg="mod">
          <ac:chgData name="Sai Shiva Krishna Reddy, Sathi" userId="8cd58092-82c9-44ee-aef3-815c1ae63910" providerId="ADAL" clId="{8E795FC6-C16E-4F62-91EE-044B87FCD3BB}" dt="2024-07-31T13:01:25.662" v="374" actId="20577"/>
          <ac:spMkLst>
            <pc:docMk/>
            <pc:sldMk cId="3845211846" sldId="272"/>
            <ac:spMk id="30" creationId="{00000000-0000-0000-0000-000000000000}"/>
          </ac:spMkLst>
        </pc:spChg>
        <pc:picChg chg="add del mod ord">
          <ac:chgData name="Sai Shiva Krishna Reddy, Sathi" userId="8cd58092-82c9-44ee-aef3-815c1ae63910" providerId="ADAL" clId="{8E795FC6-C16E-4F62-91EE-044B87FCD3BB}" dt="2024-07-31T13:00:49.908" v="290"/>
          <ac:picMkLst>
            <pc:docMk/>
            <pc:sldMk cId="3845211846" sldId="272"/>
            <ac:picMk id="4" creationId="{0D42C743-B191-ADAF-05E8-A5127702A962}"/>
          </ac:picMkLst>
        </pc:picChg>
        <pc:picChg chg="del mod">
          <ac:chgData name="Sai Shiva Krishna Reddy, Sathi" userId="8cd58092-82c9-44ee-aef3-815c1ae63910" providerId="ADAL" clId="{8E795FC6-C16E-4F62-91EE-044B87FCD3BB}" dt="2024-07-29T13:44:19.482" v="140"/>
          <ac:picMkLst>
            <pc:docMk/>
            <pc:sldMk cId="3845211846" sldId="272"/>
            <ac:picMk id="5" creationId="{2269F2A0-012D-AADE-257A-922C5F53E202}"/>
          </ac:picMkLst>
        </pc:picChg>
        <pc:picChg chg="add mod ord">
          <ac:chgData name="Sai Shiva Krishna Reddy, Sathi" userId="8cd58092-82c9-44ee-aef3-815c1ae63910" providerId="ADAL" clId="{8E795FC6-C16E-4F62-91EE-044B87FCD3BB}" dt="2024-07-31T13:01:10.595" v="369" actId="167"/>
          <ac:picMkLst>
            <pc:docMk/>
            <pc:sldMk cId="3845211846" sldId="272"/>
            <ac:picMk id="5" creationId="{3E767B05-6C8D-9FDA-9528-3D6EDDDF00B7}"/>
          </ac:picMkLst>
        </pc:picChg>
      </pc:sldChg>
      <pc:sldChg chg="addSp delSp modSp mod">
        <pc:chgData name="Sai Shiva Krishna Reddy, Sathi" userId="8cd58092-82c9-44ee-aef3-815c1ae63910" providerId="ADAL" clId="{8E795FC6-C16E-4F62-91EE-044B87FCD3BB}" dt="2024-07-31T13:01:29.539" v="375" actId="20577"/>
        <pc:sldMkLst>
          <pc:docMk/>
          <pc:sldMk cId="2907744465" sldId="273"/>
        </pc:sldMkLst>
        <pc:spChg chg="mod">
          <ac:chgData name="Sai Shiva Krishna Reddy, Sathi" userId="8cd58092-82c9-44ee-aef3-815c1ae63910" providerId="ADAL" clId="{8E795FC6-C16E-4F62-91EE-044B87FCD3BB}" dt="2024-07-29T04:30:01.356" v="53" actId="1036"/>
          <ac:spMkLst>
            <pc:docMk/>
            <pc:sldMk cId="2907744465" sldId="273"/>
            <ac:spMk id="2" creationId="{673823EA-CD5F-7E87-3BC6-93D69676FD60}"/>
          </ac:spMkLst>
        </pc:spChg>
        <pc:spChg chg="mod">
          <ac:chgData name="Sai Shiva Krishna Reddy, Sathi" userId="8cd58092-82c9-44ee-aef3-815c1ae63910" providerId="ADAL" clId="{8E795FC6-C16E-4F62-91EE-044B87FCD3BB}" dt="2024-07-28T17:21:58.884" v="38" actId="1036"/>
          <ac:spMkLst>
            <pc:docMk/>
            <pc:sldMk cId="2907744465" sldId="273"/>
            <ac:spMk id="10" creationId="{1041E350-7487-4695-92E1-75017DF8F782}"/>
          </ac:spMkLst>
        </pc:spChg>
        <pc:spChg chg="mod">
          <ac:chgData name="Sai Shiva Krishna Reddy, Sathi" userId="8cd58092-82c9-44ee-aef3-815c1ae63910" providerId="ADAL" clId="{8E795FC6-C16E-4F62-91EE-044B87FCD3BB}" dt="2024-07-29T10:07:13.666" v="69"/>
          <ac:spMkLst>
            <pc:docMk/>
            <pc:sldMk cId="2907744465" sldId="273"/>
            <ac:spMk id="11" creationId="{914741D3-2BD3-08ED-0397-274EFD17A1B8}"/>
          </ac:spMkLst>
        </pc:spChg>
        <pc:spChg chg="mod">
          <ac:chgData name="Sai Shiva Krishna Reddy, Sathi" userId="8cd58092-82c9-44ee-aef3-815c1ae63910" providerId="ADAL" clId="{8E795FC6-C16E-4F62-91EE-044B87FCD3BB}" dt="2024-07-31T13:01:29.539" v="375" actId="20577"/>
          <ac:spMkLst>
            <pc:docMk/>
            <pc:sldMk cId="2907744465" sldId="273"/>
            <ac:spMk id="32" creationId="{00000000-0000-0000-0000-000000000000}"/>
          </ac:spMkLst>
        </pc:spChg>
        <pc:grpChg chg="add mod">
          <ac:chgData name="Sai Shiva Krishna Reddy, Sathi" userId="8cd58092-82c9-44ee-aef3-815c1ae63910" providerId="ADAL" clId="{8E795FC6-C16E-4F62-91EE-044B87FCD3BB}" dt="2024-07-31T13:00:51.688" v="317"/>
          <ac:grpSpMkLst>
            <pc:docMk/>
            <pc:sldMk cId="2907744465" sldId="273"/>
            <ac:grpSpMk id="14" creationId="{FE1D4D45-1E2B-89CB-8AFE-53D1FCA22D13}"/>
          </ac:grpSpMkLst>
        </pc:grpChg>
        <pc:picChg chg="add mod ord">
          <ac:chgData name="Sai Shiva Krishna Reddy, Sathi" userId="8cd58092-82c9-44ee-aef3-815c1ae63910" providerId="ADAL" clId="{8E795FC6-C16E-4F62-91EE-044B87FCD3BB}" dt="2024-07-31T13:01:08.343" v="368" actId="167"/>
          <ac:picMkLst>
            <pc:docMk/>
            <pc:sldMk cId="2907744465" sldId="273"/>
            <ac:picMk id="12" creationId="{1651DD13-8A9E-4046-3197-EB980AE7F405}"/>
          </ac:picMkLst>
        </pc:picChg>
        <pc:picChg chg="del mod">
          <ac:chgData name="Sai Shiva Krishna Reddy, Sathi" userId="8cd58092-82c9-44ee-aef3-815c1ae63910" providerId="ADAL" clId="{8E795FC6-C16E-4F62-91EE-044B87FCD3BB}" dt="2024-07-29T13:44:21.067" v="164"/>
          <ac:picMkLst>
            <pc:docMk/>
            <pc:sldMk cId="2907744465" sldId="273"/>
            <ac:picMk id="12" creationId="{CF34E445-A46A-C75C-AB39-B4BC70782A96}"/>
          </ac:picMkLst>
        </pc:picChg>
        <pc:picChg chg="add mod">
          <ac:chgData name="Sai Shiva Krishna Reddy, Sathi" userId="8cd58092-82c9-44ee-aef3-815c1ae63910" providerId="ADAL" clId="{8E795FC6-C16E-4F62-91EE-044B87FCD3BB}" dt="2024-07-28T17:22:02.428" v="39" actId="1038"/>
          <ac:picMkLst>
            <pc:docMk/>
            <pc:sldMk cId="2907744465" sldId="273"/>
            <ac:picMk id="13" creationId="{D45CE68E-CD0C-A9A5-7595-0651B8378548}"/>
          </ac:picMkLst>
        </pc:picChg>
        <pc:picChg chg="add del mod ord">
          <ac:chgData name="Sai Shiva Krishna Reddy, Sathi" userId="8cd58092-82c9-44ee-aef3-815c1ae63910" providerId="ADAL" clId="{8E795FC6-C16E-4F62-91EE-044B87FCD3BB}" dt="2024-07-31T13:00:51.507" v="314"/>
          <ac:picMkLst>
            <pc:docMk/>
            <pc:sldMk cId="2907744465" sldId="273"/>
            <ac:picMk id="15" creationId="{E85C2A5A-4AB9-4EA5-87A2-5AFBF11C6E00}"/>
          </ac:picMkLst>
        </pc:picChg>
        <pc:picChg chg="del">
          <ac:chgData name="Sai Shiva Krishna Reddy, Sathi" userId="8cd58092-82c9-44ee-aef3-815c1ae63910" providerId="ADAL" clId="{8E795FC6-C16E-4F62-91EE-044B87FCD3BB}" dt="2024-07-28T17:20:36.887" v="19" actId="478"/>
          <ac:picMkLst>
            <pc:docMk/>
            <pc:sldMk cId="2907744465" sldId="273"/>
            <ac:picMk id="16" creationId="{CDB7966A-E98D-47E0-CF6D-BA40643B7DF7}"/>
          </ac:picMkLst>
        </pc:picChg>
        <pc:picChg chg="add mod">
          <ac:chgData name="Sai Shiva Krishna Reddy, Sathi" userId="8cd58092-82c9-44ee-aef3-815c1ae63910" providerId="ADAL" clId="{8E795FC6-C16E-4F62-91EE-044B87FCD3BB}" dt="2024-07-28T17:22:02.428" v="39" actId="1038"/>
          <ac:picMkLst>
            <pc:docMk/>
            <pc:sldMk cId="2907744465" sldId="273"/>
            <ac:picMk id="2050" creationId="{A5582F67-810E-08C9-19DF-80362DFAE339}"/>
          </ac:picMkLst>
        </pc:picChg>
      </pc:sldChg>
      <pc:sldChg chg="addSp delSp modSp mod">
        <pc:chgData name="Sai Shiva Krishna Reddy, Sathi" userId="8cd58092-82c9-44ee-aef3-815c1ae63910" providerId="ADAL" clId="{8E795FC6-C16E-4F62-91EE-044B87FCD3BB}" dt="2024-07-31T13:01:19.267" v="372" actId="20577"/>
        <pc:sldMkLst>
          <pc:docMk/>
          <pc:sldMk cId="2676969881" sldId="274"/>
        </pc:sldMkLst>
        <pc:spChg chg="mod">
          <ac:chgData name="Sai Shiva Krishna Reddy, Sathi" userId="8cd58092-82c9-44ee-aef3-815c1ae63910" providerId="ADAL" clId="{8E795FC6-C16E-4F62-91EE-044B87FCD3BB}" dt="2024-07-31T13:00:46.517" v="245"/>
          <ac:spMkLst>
            <pc:docMk/>
            <pc:sldMk cId="2676969881" sldId="274"/>
            <ac:spMk id="4" creationId="{205276D1-CF80-A83E-2E7A-2FE1D95D8423}"/>
          </ac:spMkLst>
        </pc:spChg>
        <pc:spChg chg="mod">
          <ac:chgData name="Sai Shiva Krishna Reddy, Sathi" userId="8cd58092-82c9-44ee-aef3-815c1ae63910" providerId="ADAL" clId="{8E795FC6-C16E-4F62-91EE-044B87FCD3BB}" dt="2024-07-31T13:01:19.267" v="372" actId="20577"/>
          <ac:spMkLst>
            <pc:docMk/>
            <pc:sldMk cId="2676969881" sldId="274"/>
            <ac:spMk id="30" creationId="{00000000-0000-0000-0000-000000000000}"/>
          </ac:spMkLst>
        </pc:spChg>
        <pc:picChg chg="add mod ord">
          <ac:chgData name="Sai Shiva Krishna Reddy, Sathi" userId="8cd58092-82c9-44ee-aef3-815c1ae63910" providerId="ADAL" clId="{8E795FC6-C16E-4F62-91EE-044B87FCD3BB}" dt="2024-07-31T13:01:15.237" v="371" actId="167"/>
          <ac:picMkLst>
            <pc:docMk/>
            <pc:sldMk cId="2676969881" sldId="274"/>
            <ac:picMk id="2" creationId="{99184320-9BC5-B88E-BBBF-8A71981F9EC5}"/>
          </ac:picMkLst>
        </pc:picChg>
        <pc:picChg chg="del mod">
          <ac:chgData name="Sai Shiva Krishna Reddy, Sathi" userId="8cd58092-82c9-44ee-aef3-815c1ae63910" providerId="ADAL" clId="{8E795FC6-C16E-4F62-91EE-044B87FCD3BB}" dt="2024-07-29T13:44:15.935" v="92"/>
          <ac:picMkLst>
            <pc:docMk/>
            <pc:sldMk cId="2676969881" sldId="274"/>
            <ac:picMk id="2" creationId="{F73FF1E2-764E-81B4-D315-27D228E6F529}"/>
          </ac:picMkLst>
        </pc:picChg>
        <pc:picChg chg="add del mod ord">
          <ac:chgData name="Sai Shiva Krishna Reddy, Sathi" userId="8cd58092-82c9-44ee-aef3-815c1ae63910" providerId="ADAL" clId="{8E795FC6-C16E-4F62-91EE-044B87FCD3BB}" dt="2024-07-31T13:00:46.314" v="242"/>
          <ac:picMkLst>
            <pc:docMk/>
            <pc:sldMk cId="2676969881" sldId="274"/>
            <ac:picMk id="5" creationId="{3D9262FC-19FD-FB86-9282-933DECD56AAA}"/>
          </ac:picMkLst>
        </pc:picChg>
      </pc:sldChg>
      <pc:sldChg chg="addSp delSp modSp mod">
        <pc:chgData name="Sai Shiva Krishna Reddy, Sathi" userId="8cd58092-82c9-44ee-aef3-815c1ae63910" providerId="ADAL" clId="{8E795FC6-C16E-4F62-91EE-044B87FCD3BB}" dt="2024-07-31T13:01:22.417" v="373" actId="20577"/>
        <pc:sldMkLst>
          <pc:docMk/>
          <pc:sldMk cId="1756261207" sldId="275"/>
        </pc:sldMkLst>
        <pc:spChg chg="mod">
          <ac:chgData name="Sai Shiva Krishna Reddy, Sathi" userId="8cd58092-82c9-44ee-aef3-815c1ae63910" providerId="ADAL" clId="{8E795FC6-C16E-4F62-91EE-044B87FCD3BB}" dt="2024-07-29T04:30:07.319" v="54" actId="1036"/>
          <ac:spMkLst>
            <pc:docMk/>
            <pc:sldMk cId="1756261207" sldId="275"/>
            <ac:spMk id="3" creationId="{0408C345-0D67-C068-727F-95A529C71BC2}"/>
          </ac:spMkLst>
        </pc:spChg>
        <pc:spChg chg="mod">
          <ac:chgData name="Sai Shiva Krishna Reddy, Sathi" userId="8cd58092-82c9-44ee-aef3-815c1ae63910" providerId="ADAL" clId="{8E795FC6-C16E-4F62-91EE-044B87FCD3BB}" dt="2024-07-29T10:07:08.333" v="67"/>
          <ac:spMkLst>
            <pc:docMk/>
            <pc:sldMk cId="1756261207" sldId="275"/>
            <ac:spMk id="11" creationId="{F8B11761-396B-5A1A-CD4E-08CC6E02B05F}"/>
          </ac:spMkLst>
        </pc:spChg>
        <pc:spChg chg="mod">
          <ac:chgData name="Sai Shiva Krishna Reddy, Sathi" userId="8cd58092-82c9-44ee-aef3-815c1ae63910" providerId="ADAL" clId="{8E795FC6-C16E-4F62-91EE-044B87FCD3BB}" dt="2024-07-28T17:12:47.490" v="16" actId="1036"/>
          <ac:spMkLst>
            <pc:docMk/>
            <pc:sldMk cId="1756261207" sldId="275"/>
            <ac:spMk id="25" creationId="{DD20EE07-11C1-EB88-036B-BECF43D5EF2A}"/>
          </ac:spMkLst>
        </pc:spChg>
        <pc:spChg chg="mod">
          <ac:chgData name="Sai Shiva Krishna Reddy, Sathi" userId="8cd58092-82c9-44ee-aef3-815c1ae63910" providerId="ADAL" clId="{8E795FC6-C16E-4F62-91EE-044B87FCD3BB}" dt="2024-07-31T13:01:22.417" v="373" actId="20577"/>
          <ac:spMkLst>
            <pc:docMk/>
            <pc:sldMk cId="1756261207" sldId="275"/>
            <ac:spMk id="35" creationId="{00000000-0000-0000-0000-000000000000}"/>
          </ac:spMkLst>
        </pc:spChg>
        <pc:picChg chg="add mod ord">
          <ac:chgData name="Sai Shiva Krishna Reddy, Sathi" userId="8cd58092-82c9-44ee-aef3-815c1ae63910" providerId="ADAL" clId="{8E795FC6-C16E-4F62-91EE-044B87FCD3BB}" dt="2024-07-31T13:01:12.941" v="370" actId="167"/>
          <ac:picMkLst>
            <pc:docMk/>
            <pc:sldMk cId="1756261207" sldId="275"/>
            <ac:picMk id="10" creationId="{3BA50E4B-30DC-B1E3-96A6-D4375DB67BAB}"/>
          </ac:picMkLst>
        </pc:picChg>
        <pc:picChg chg="del mod">
          <ac:chgData name="Sai Shiva Krishna Reddy, Sathi" userId="8cd58092-82c9-44ee-aef3-815c1ae63910" providerId="ADAL" clId="{8E795FC6-C16E-4F62-91EE-044B87FCD3BB}" dt="2024-07-29T13:44:17.802" v="116"/>
          <ac:picMkLst>
            <pc:docMk/>
            <pc:sldMk cId="1756261207" sldId="275"/>
            <ac:picMk id="10" creationId="{DAA96415-4BEB-9A48-0ADE-1A5A446A09D9}"/>
          </ac:picMkLst>
        </pc:picChg>
        <pc:picChg chg="add del mod ord">
          <ac:chgData name="Sai Shiva Krishna Reddy, Sathi" userId="8cd58092-82c9-44ee-aef3-815c1ae63910" providerId="ADAL" clId="{8E795FC6-C16E-4F62-91EE-044B87FCD3BB}" dt="2024-07-31T13:00:48.244" v="266"/>
          <ac:picMkLst>
            <pc:docMk/>
            <pc:sldMk cId="1756261207" sldId="275"/>
            <ac:picMk id="12" creationId="{2E581932-38D6-EE35-5C12-E1E4C0C71854}"/>
          </ac:picMkLst>
        </pc:picChg>
        <pc:picChg chg="del">
          <ac:chgData name="Sai Shiva Krishna Reddy, Sathi" userId="8cd58092-82c9-44ee-aef3-815c1ae63910" providerId="ADAL" clId="{8E795FC6-C16E-4F62-91EE-044B87FCD3BB}" dt="2024-07-28T17:11:50.438" v="4" actId="478"/>
          <ac:picMkLst>
            <pc:docMk/>
            <pc:sldMk cId="1756261207" sldId="275"/>
            <ac:picMk id="27" creationId="{E2C72C24-C8DC-00A6-BFD6-1B5301C42753}"/>
          </ac:picMkLst>
        </pc:picChg>
        <pc:picChg chg="add mod">
          <ac:chgData name="Sai Shiva Krishna Reddy, Sathi" userId="8cd58092-82c9-44ee-aef3-815c1ae63910" providerId="ADAL" clId="{8E795FC6-C16E-4F62-91EE-044B87FCD3BB}" dt="2024-07-31T13:00:48.464" v="269"/>
          <ac:picMkLst>
            <pc:docMk/>
            <pc:sldMk cId="1756261207" sldId="275"/>
            <ac:picMk id="1026" creationId="{E6467F68-DEA2-C02E-D762-763B7190E6D0}"/>
          </ac:picMkLst>
        </pc:picChg>
      </pc:sldChg>
      <pc:sldChg chg="addSp delSp modSp mod">
        <pc:chgData name="Sai Shiva Krishna Reddy, Sathi" userId="8cd58092-82c9-44ee-aef3-815c1ae63910" providerId="ADAL" clId="{8E795FC6-C16E-4F62-91EE-044B87FCD3BB}" dt="2024-07-31T13:01:36.632" v="377" actId="20577"/>
        <pc:sldMkLst>
          <pc:docMk/>
          <pc:sldMk cId="2554392230" sldId="276"/>
        </pc:sldMkLst>
        <pc:spChg chg="mod">
          <ac:chgData name="Sai Shiva Krishna Reddy, Sathi" userId="8cd58092-82c9-44ee-aef3-815c1ae63910" providerId="ADAL" clId="{8E795FC6-C16E-4F62-91EE-044B87FCD3BB}" dt="2024-07-29T10:07:19.125" v="71"/>
          <ac:spMkLst>
            <pc:docMk/>
            <pc:sldMk cId="2554392230" sldId="276"/>
            <ac:spMk id="11" creationId="{F79390C3-6443-85D7-FFCD-71B2946735AC}"/>
          </ac:spMkLst>
        </pc:spChg>
        <pc:spChg chg="add mod">
          <ac:chgData name="Sai Shiva Krishna Reddy, Sathi" userId="8cd58092-82c9-44ee-aef3-815c1ae63910" providerId="ADAL" clId="{8E795FC6-C16E-4F62-91EE-044B87FCD3BB}" dt="2024-07-29T04:20:09.425" v="47"/>
          <ac:spMkLst>
            <pc:docMk/>
            <pc:sldMk cId="2554392230" sldId="276"/>
            <ac:spMk id="12" creationId="{DE4BFC7A-D98C-A2FC-F51A-1417426BB6E1}"/>
          </ac:spMkLst>
        </pc:spChg>
        <pc:spChg chg="add mod">
          <ac:chgData name="Sai Shiva Krishna Reddy, Sathi" userId="8cd58092-82c9-44ee-aef3-815c1ae63910" providerId="ADAL" clId="{8E795FC6-C16E-4F62-91EE-044B87FCD3BB}" dt="2024-07-29T04:20:09.425" v="47"/>
          <ac:spMkLst>
            <pc:docMk/>
            <pc:sldMk cId="2554392230" sldId="276"/>
            <ac:spMk id="13" creationId="{F6FED162-B326-0803-7653-5103477A27DF}"/>
          </ac:spMkLst>
        </pc:spChg>
        <pc:spChg chg="mod">
          <ac:chgData name="Sai Shiva Krishna Reddy, Sathi" userId="8cd58092-82c9-44ee-aef3-815c1ae63910" providerId="ADAL" clId="{8E795FC6-C16E-4F62-91EE-044B87FCD3BB}" dt="2024-07-29T04:29:52.361" v="50" actId="1036"/>
          <ac:spMkLst>
            <pc:docMk/>
            <pc:sldMk cId="2554392230" sldId="276"/>
            <ac:spMk id="25" creationId="{34C3915A-8B32-3C68-2AF2-220318FD18F7}"/>
          </ac:spMkLst>
        </pc:spChg>
        <pc:spChg chg="mod">
          <ac:chgData name="Sai Shiva Krishna Reddy, Sathi" userId="8cd58092-82c9-44ee-aef3-815c1ae63910" providerId="ADAL" clId="{8E795FC6-C16E-4F62-91EE-044B87FCD3BB}" dt="2024-07-28T17:25:40.920" v="46" actId="1036"/>
          <ac:spMkLst>
            <pc:docMk/>
            <pc:sldMk cId="2554392230" sldId="276"/>
            <ac:spMk id="26" creationId="{37FC18C1-7596-A826-0C17-91D4B9B5ABF7}"/>
          </ac:spMkLst>
        </pc:spChg>
        <pc:spChg chg="mod">
          <ac:chgData name="Sai Shiva Krishna Reddy, Sathi" userId="8cd58092-82c9-44ee-aef3-815c1ae63910" providerId="ADAL" clId="{8E795FC6-C16E-4F62-91EE-044B87FCD3BB}" dt="2024-07-31T13:01:36.632" v="377" actId="20577"/>
          <ac:spMkLst>
            <pc:docMk/>
            <pc:sldMk cId="2554392230" sldId="276"/>
            <ac:spMk id="32" creationId="{00000000-0000-0000-0000-000000000000}"/>
          </ac:spMkLst>
        </pc:spChg>
        <pc:grpChg chg="add mod">
          <ac:chgData name="Sai Shiva Krishna Reddy, Sathi" userId="8cd58092-82c9-44ee-aef3-815c1ae63910" providerId="ADAL" clId="{8E795FC6-C16E-4F62-91EE-044B87FCD3BB}" dt="2024-07-29T04:20:09.425" v="47"/>
          <ac:grpSpMkLst>
            <pc:docMk/>
            <pc:sldMk cId="2554392230" sldId="276"/>
            <ac:grpSpMk id="24" creationId="{85EB8628-E0D5-6CCE-EA8B-1AD37117C018}"/>
          </ac:grpSpMkLst>
        </pc:grpChg>
        <pc:picChg chg="del mod">
          <ac:chgData name="Sai Shiva Krishna Reddy, Sathi" userId="8cd58092-82c9-44ee-aef3-815c1ae63910" providerId="ADAL" clId="{8E795FC6-C16E-4F62-91EE-044B87FCD3BB}" dt="2024-07-29T13:44:25.194" v="212"/>
          <ac:picMkLst>
            <pc:docMk/>
            <pc:sldMk cId="2554392230" sldId="276"/>
            <ac:picMk id="8" creationId="{5190AF17-CEAA-8B38-9F94-D903DF3EECA2}"/>
          </ac:picMkLst>
        </pc:picChg>
        <pc:picChg chg="add mod ord">
          <ac:chgData name="Sai Shiva Krishna Reddy, Sathi" userId="8cd58092-82c9-44ee-aef3-815c1ae63910" providerId="ADAL" clId="{8E795FC6-C16E-4F62-91EE-044B87FCD3BB}" dt="2024-07-31T13:01:03.924" v="366" actId="167"/>
          <ac:picMkLst>
            <pc:docMk/>
            <pc:sldMk cId="2554392230" sldId="276"/>
            <ac:picMk id="8" creationId="{84AEE046-0424-D688-634E-F2552CEA04C9}"/>
          </ac:picMkLst>
        </pc:picChg>
        <pc:picChg chg="add del mod ord">
          <ac:chgData name="Sai Shiva Krishna Reddy, Sathi" userId="8cd58092-82c9-44ee-aef3-815c1ae63910" providerId="ADAL" clId="{8E795FC6-C16E-4F62-91EE-044B87FCD3BB}" dt="2024-07-31T13:00:55.202" v="362"/>
          <ac:picMkLst>
            <pc:docMk/>
            <pc:sldMk cId="2554392230" sldId="276"/>
            <ac:picMk id="12" creationId="{1CBBCF26-D4AF-E81F-4391-9C2359463213}"/>
          </ac:picMkLst>
        </pc:picChg>
        <pc:picChg chg="mod">
          <ac:chgData name="Sai Shiva Krishna Reddy, Sathi" userId="8cd58092-82c9-44ee-aef3-815c1ae63910" providerId="ADAL" clId="{8E795FC6-C16E-4F62-91EE-044B87FCD3BB}" dt="2024-07-31T13:00:55.469" v="365"/>
          <ac:picMkLst>
            <pc:docMk/>
            <pc:sldMk cId="2554392230" sldId="276"/>
            <ac:picMk id="27" creationId="{B5B81937-3E58-F0C2-C384-9148CE3E006A}"/>
          </ac:picMkLst>
        </pc:picChg>
        <pc:picChg chg="mod">
          <ac:chgData name="Sai Shiva Krishna Reddy, Sathi" userId="8cd58092-82c9-44ee-aef3-815c1ae63910" providerId="ADAL" clId="{8E795FC6-C16E-4F62-91EE-044B87FCD3BB}" dt="2024-07-29T04:20:09.425" v="47"/>
          <ac:picMkLst>
            <pc:docMk/>
            <pc:sldMk cId="2554392230" sldId="276"/>
            <ac:picMk id="29" creationId="{2C207482-FFD9-190F-51A5-688B3311A089}"/>
          </ac:picMkLst>
        </pc:picChg>
        <pc:picChg chg="mod">
          <ac:chgData name="Sai Shiva Krishna Reddy, Sathi" userId="8cd58092-82c9-44ee-aef3-815c1ae63910" providerId="ADAL" clId="{8E795FC6-C16E-4F62-91EE-044B87FCD3BB}" dt="2024-07-29T04:20:09.425" v="47"/>
          <ac:picMkLst>
            <pc:docMk/>
            <pc:sldMk cId="2554392230" sldId="276"/>
            <ac:picMk id="30" creationId="{3D9888D5-0AE9-89AD-A0A1-63A4FFFD1061}"/>
          </ac:picMkLst>
        </pc:picChg>
      </pc:sldChg>
    </pc:docChg>
  </pc:docChgLst>
  <pc:docChgLst>
    <pc:chgData name="Ahmed, Suhail S" userId="212c7d0b-36f7-47ee-9774-1c55fb173ced" providerId="ADAL" clId="{8F46B01D-2C2E-47A3-9C18-8B235CB073EB}"/>
    <pc:docChg chg="custSel modSld">
      <pc:chgData name="Ahmed, Suhail S" userId="212c7d0b-36f7-47ee-9774-1c55fb173ced" providerId="ADAL" clId="{8F46B01D-2C2E-47A3-9C18-8B235CB073EB}" dt="2023-03-14T06:21:56.960" v="203" actId="167"/>
      <pc:docMkLst>
        <pc:docMk/>
      </pc:docMkLst>
      <pc:sldChg chg="addSp delSp modSp mod">
        <pc:chgData name="Ahmed, Suhail S" userId="212c7d0b-36f7-47ee-9774-1c55fb173ced" providerId="ADAL" clId="{8F46B01D-2C2E-47A3-9C18-8B235CB073EB}" dt="2023-03-13T13:38:13.473" v="176"/>
        <pc:sldMkLst>
          <pc:docMk/>
          <pc:sldMk cId="4130301871" sldId="266"/>
        </pc:sldMkLst>
        <pc:spChg chg="add mod">
          <ac:chgData name="Ahmed, Suhail S" userId="212c7d0b-36f7-47ee-9774-1c55fb173ced" providerId="ADAL" clId="{8F46B01D-2C2E-47A3-9C18-8B235CB073EB}" dt="2023-03-13T13:37:50.325" v="166"/>
          <ac:spMkLst>
            <pc:docMk/>
            <pc:sldMk cId="4130301871" sldId="266"/>
            <ac:spMk id="3" creationId="{F8767B3D-0B15-8BE7-B5EE-A1056CC33967}"/>
          </ac:spMkLst>
        </pc:spChg>
        <pc:spChg chg="add mod">
          <ac:chgData name="Ahmed, Suhail S" userId="212c7d0b-36f7-47ee-9774-1c55fb173ced" providerId="ADAL" clId="{8F46B01D-2C2E-47A3-9C18-8B235CB073EB}" dt="2023-03-13T13:38:13.473" v="176"/>
          <ac:spMkLst>
            <pc:docMk/>
            <pc:sldMk cId="4130301871" sldId="266"/>
            <ac:spMk id="4" creationId="{06B73EF4-18B8-3C1E-58A0-A0B81C098CAE}"/>
          </ac:spMkLst>
        </pc:spChg>
        <pc:spChg chg="del mod">
          <ac:chgData name="Ahmed, Suhail S" userId="212c7d0b-36f7-47ee-9774-1c55fb173ced" providerId="ADAL" clId="{8F46B01D-2C2E-47A3-9C18-8B235CB073EB}" dt="2023-03-13T13:36:48.241" v="161" actId="478"/>
          <ac:spMkLst>
            <pc:docMk/>
            <pc:sldMk cId="4130301871" sldId="266"/>
            <ac:spMk id="25" creationId="{FFF9518D-2ADE-4D72-A2CD-7D64CE0B92C7}"/>
          </ac:spMkLst>
        </pc:spChg>
        <pc:spChg chg="mod">
          <ac:chgData name="Ahmed, Suhail S" userId="212c7d0b-36f7-47ee-9774-1c55fb173ced" providerId="ADAL" clId="{8F46B01D-2C2E-47A3-9C18-8B235CB073EB}" dt="2023-03-13T13:37:52.803" v="167" actId="1037"/>
          <ac:spMkLst>
            <pc:docMk/>
            <pc:sldMk cId="4130301871" sldId="266"/>
            <ac:spMk id="66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3T13:36:48.241" v="161" actId="478"/>
          <ac:spMkLst>
            <pc:docMk/>
            <pc:sldMk cId="4130301871" sldId="266"/>
            <ac:spMk id="1053" creationId="{00000000-0000-0000-0000-000000000000}"/>
          </ac:spMkLst>
        </pc:spChg>
        <pc:picChg chg="add mod ord">
          <ac:chgData name="Ahmed, Suhail S" userId="212c7d0b-36f7-47ee-9774-1c55fb173ced" providerId="ADAL" clId="{8F46B01D-2C2E-47A3-9C18-8B235CB073EB}" dt="2023-03-13T06:27:25.144" v="154" actId="167"/>
          <ac:picMkLst>
            <pc:docMk/>
            <pc:sldMk cId="4130301871" sldId="266"/>
            <ac:picMk id="2" creationId="{542BE23B-F772-89E3-D3A4-C642FE5F37F1}"/>
          </ac:picMkLst>
        </pc:picChg>
        <pc:picChg chg="del mod">
          <ac:chgData name="Ahmed, Suhail S" userId="212c7d0b-36f7-47ee-9774-1c55fb173ced" providerId="ADAL" clId="{8F46B01D-2C2E-47A3-9C18-8B235CB073EB}" dt="2023-03-13T06:26:58.661" v="122"/>
          <ac:picMkLst>
            <pc:docMk/>
            <pc:sldMk cId="4130301871" sldId="266"/>
            <ac:picMk id="3" creationId="{00000000-0000-0000-0000-000000000000}"/>
          </ac:picMkLst>
        </pc:picChg>
      </pc:sldChg>
      <pc:sldChg chg="addSp delSp modSp mod">
        <pc:chgData name="Ahmed, Suhail S" userId="212c7d0b-36f7-47ee-9774-1c55fb173ced" providerId="ADAL" clId="{8F46B01D-2C2E-47A3-9C18-8B235CB073EB}" dt="2023-03-13T13:38:11.685" v="174"/>
        <pc:sldMkLst>
          <pc:docMk/>
          <pc:sldMk cId="3845211846" sldId="272"/>
        </pc:sldMkLst>
        <pc:spChg chg="add mod">
          <ac:chgData name="Ahmed, Suhail S" userId="212c7d0b-36f7-47ee-9774-1c55fb173ced" providerId="ADAL" clId="{8F46B01D-2C2E-47A3-9C18-8B235CB073EB}" dt="2023-03-13T13:37:56.305" v="168"/>
          <ac:spMkLst>
            <pc:docMk/>
            <pc:sldMk cId="3845211846" sldId="272"/>
            <ac:spMk id="3" creationId="{B023A94D-48BD-941C-FDAB-8E34D61314F6}"/>
          </ac:spMkLst>
        </pc:spChg>
        <pc:spChg chg="add mod">
          <ac:chgData name="Ahmed, Suhail S" userId="212c7d0b-36f7-47ee-9774-1c55fb173ced" providerId="ADAL" clId="{8F46B01D-2C2E-47A3-9C18-8B235CB073EB}" dt="2023-03-13T13:38:11.685" v="174"/>
          <ac:spMkLst>
            <pc:docMk/>
            <pc:sldMk cId="3845211846" sldId="272"/>
            <ac:spMk id="4" creationId="{F8A0F13D-7B71-AA44-E1E3-0F764B0F1EFF}"/>
          </ac:spMkLst>
        </pc:spChg>
        <pc:spChg chg="del mod">
          <ac:chgData name="Ahmed, Suhail S" userId="212c7d0b-36f7-47ee-9774-1c55fb173ced" providerId="ADAL" clId="{8F46B01D-2C2E-47A3-9C18-8B235CB073EB}" dt="2023-03-13T13:36:33.747" v="159" actId="478"/>
          <ac:spMkLst>
            <pc:docMk/>
            <pc:sldMk cId="3845211846" sldId="272"/>
            <ac:spMk id="25" creationId="{FFF9518D-2ADE-4D72-A2CD-7D64CE0B92C7}"/>
          </ac:spMkLst>
        </pc:spChg>
        <pc:spChg chg="mod">
          <ac:chgData name="Ahmed, Suhail S" userId="212c7d0b-36f7-47ee-9774-1c55fb173ced" providerId="ADAL" clId="{8F46B01D-2C2E-47A3-9C18-8B235CB073EB}" dt="2023-03-13T13:37:57.964" v="169" actId="1037"/>
          <ac:spMkLst>
            <pc:docMk/>
            <pc:sldMk cId="3845211846" sldId="272"/>
            <ac:spMk id="66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3T13:36:33.747" v="159" actId="478"/>
          <ac:spMkLst>
            <pc:docMk/>
            <pc:sldMk cId="3845211846" sldId="272"/>
            <ac:spMk id="1053" creationId="{00000000-0000-0000-0000-000000000000}"/>
          </ac:spMkLst>
        </pc:spChg>
        <pc:picChg chg="add mod ord">
          <ac:chgData name="Ahmed, Suhail S" userId="212c7d0b-36f7-47ee-9774-1c55fb173ced" providerId="ADAL" clId="{8F46B01D-2C2E-47A3-9C18-8B235CB073EB}" dt="2023-03-13T06:27:17.366" v="152" actId="167"/>
          <ac:picMkLst>
            <pc:docMk/>
            <pc:sldMk cId="3845211846" sldId="272"/>
            <ac:picMk id="2" creationId="{00BC91B5-22D8-AF7D-6C65-E92CE5E33522}"/>
          </ac:picMkLst>
        </pc:picChg>
        <pc:picChg chg="del mod">
          <ac:chgData name="Ahmed, Suhail S" userId="212c7d0b-36f7-47ee-9774-1c55fb173ced" providerId="ADAL" clId="{8F46B01D-2C2E-47A3-9C18-8B235CB073EB}" dt="2023-03-13T06:26:54.666" v="74"/>
          <ac:picMkLst>
            <pc:docMk/>
            <pc:sldMk cId="3845211846" sldId="272"/>
            <ac:picMk id="3" creationId="{00000000-0000-0000-0000-000000000000}"/>
          </ac:picMkLst>
        </pc:picChg>
      </pc:sldChg>
      <pc:sldChg chg="addSp delSp modSp mod">
        <pc:chgData name="Ahmed, Suhail S" userId="212c7d0b-36f7-47ee-9774-1c55fb173ced" providerId="ADAL" clId="{8F46B01D-2C2E-47A3-9C18-8B235CB073EB}" dt="2023-03-13T13:38:28.127" v="178" actId="14100"/>
        <pc:sldMkLst>
          <pc:docMk/>
          <pc:sldMk cId="2907744465" sldId="273"/>
        </pc:sldMkLst>
        <pc:spChg chg="add mod">
          <ac:chgData name="Ahmed, Suhail S" userId="212c7d0b-36f7-47ee-9774-1c55fb173ced" providerId="ADAL" clId="{8F46B01D-2C2E-47A3-9C18-8B235CB073EB}" dt="2023-03-13T13:37:27.162" v="164"/>
          <ac:spMkLst>
            <pc:docMk/>
            <pc:sldMk cId="2907744465" sldId="273"/>
            <ac:spMk id="2" creationId="{37E35788-7518-EA47-993B-A3B6026424D6}"/>
          </ac:spMkLst>
        </pc:spChg>
        <pc:spChg chg="add mod">
          <ac:chgData name="Ahmed, Suhail S" userId="212c7d0b-36f7-47ee-9774-1c55fb173ced" providerId="ADAL" clId="{8F46B01D-2C2E-47A3-9C18-8B235CB073EB}" dt="2023-03-10T13:40:46.791" v="4"/>
          <ac:spMkLst>
            <pc:docMk/>
            <pc:sldMk cId="2907744465" sldId="273"/>
            <ac:spMk id="5" creationId="{46A0E5AA-B46D-2449-9976-F7069E947A58}"/>
          </ac:spMkLst>
        </pc:spChg>
        <pc:spChg chg="add mod">
          <ac:chgData name="Ahmed, Suhail S" userId="212c7d0b-36f7-47ee-9774-1c55fb173ced" providerId="ADAL" clId="{8F46B01D-2C2E-47A3-9C18-8B235CB073EB}" dt="2023-03-10T13:40:46.791" v="4"/>
          <ac:spMkLst>
            <pc:docMk/>
            <pc:sldMk cId="2907744465" sldId="273"/>
            <ac:spMk id="6" creationId="{419828AC-E8B3-96FF-2244-EBC45BC40BAA}"/>
          </ac:spMkLst>
        </pc:spChg>
        <pc:spChg chg="add mod">
          <ac:chgData name="Ahmed, Suhail S" userId="212c7d0b-36f7-47ee-9774-1c55fb173ced" providerId="ADAL" clId="{8F46B01D-2C2E-47A3-9C18-8B235CB073EB}" dt="2023-03-10T13:40:46.791" v="4"/>
          <ac:spMkLst>
            <pc:docMk/>
            <pc:sldMk cId="2907744465" sldId="273"/>
            <ac:spMk id="8" creationId="{40931486-5943-158A-3CFE-8CE33402B944}"/>
          </ac:spMkLst>
        </pc:spChg>
        <pc:spChg chg="add mod">
          <ac:chgData name="Ahmed, Suhail S" userId="212c7d0b-36f7-47ee-9774-1c55fb173ced" providerId="ADAL" clId="{8F46B01D-2C2E-47A3-9C18-8B235CB073EB}" dt="2023-03-10T13:40:46.791" v="4"/>
          <ac:spMkLst>
            <pc:docMk/>
            <pc:sldMk cId="2907744465" sldId="273"/>
            <ac:spMk id="9" creationId="{11565031-2906-A1EB-5122-AA42F94391AA}"/>
          </ac:spMkLst>
        </pc:spChg>
        <pc:spChg chg="add del mod">
          <ac:chgData name="Ahmed, Suhail S" userId="212c7d0b-36f7-47ee-9774-1c55fb173ced" providerId="ADAL" clId="{8F46B01D-2C2E-47A3-9C18-8B235CB073EB}" dt="2023-03-13T13:36:41.380" v="160" actId="478"/>
          <ac:spMkLst>
            <pc:docMk/>
            <pc:sldMk cId="2907744465" sldId="273"/>
            <ac:spMk id="10" creationId="{DAFDDF0C-00E7-4289-FF95-FA978B779226}"/>
          </ac:spMkLst>
        </pc:spChg>
        <pc:spChg chg="add del mod">
          <ac:chgData name="Ahmed, Suhail S" userId="212c7d0b-36f7-47ee-9774-1c55fb173ced" providerId="ADAL" clId="{8F46B01D-2C2E-47A3-9C18-8B235CB073EB}" dt="2023-03-13T13:36:41.380" v="160" actId="478"/>
          <ac:spMkLst>
            <pc:docMk/>
            <pc:sldMk cId="2907744465" sldId="273"/>
            <ac:spMk id="11" creationId="{EF9B972F-6281-3F7E-FC4E-455AC7864D04}"/>
          </ac:spMkLst>
        </pc:spChg>
        <pc:spChg chg="add mod">
          <ac:chgData name="Ahmed, Suhail S" userId="212c7d0b-36f7-47ee-9774-1c55fb173ced" providerId="ADAL" clId="{8F46B01D-2C2E-47A3-9C18-8B235CB073EB}" dt="2023-03-13T13:37:27.162" v="164"/>
          <ac:spMkLst>
            <pc:docMk/>
            <pc:sldMk cId="2907744465" sldId="273"/>
            <ac:spMk id="15" creationId="{F318871E-8C0B-DF42-5A50-DC1D09B70E62}"/>
          </ac:spMkLst>
        </pc:spChg>
        <pc:spChg chg="add mod">
          <ac:chgData name="Ahmed, Suhail S" userId="212c7d0b-36f7-47ee-9774-1c55fb173ced" providerId="ADAL" clId="{8F46B01D-2C2E-47A3-9C18-8B235CB073EB}" dt="2023-03-13T13:37:27.162" v="164"/>
          <ac:spMkLst>
            <pc:docMk/>
            <pc:sldMk cId="2907744465" sldId="273"/>
            <ac:spMk id="18" creationId="{322AA257-2604-2E40-EF4F-D1212742B048}"/>
          </ac:spMkLst>
        </pc:spChg>
        <pc:spChg chg="add mod">
          <ac:chgData name="Ahmed, Suhail S" userId="212c7d0b-36f7-47ee-9774-1c55fb173ced" providerId="ADAL" clId="{8F46B01D-2C2E-47A3-9C18-8B235CB073EB}" dt="2023-03-13T13:38:12.546" v="175"/>
          <ac:spMkLst>
            <pc:docMk/>
            <pc:sldMk cId="2907744465" sldId="273"/>
            <ac:spMk id="19" creationId="{2B91DC05-3484-8FB5-31AF-B513AC815642}"/>
          </ac:spMkLst>
        </pc:spChg>
        <pc:spChg chg="del">
          <ac:chgData name="Ahmed, Suhail S" userId="212c7d0b-36f7-47ee-9774-1c55fb173ced" providerId="ADAL" clId="{8F46B01D-2C2E-47A3-9C18-8B235CB073EB}" dt="2023-03-10T13:40:13.497" v="1" actId="478"/>
          <ac:spMkLst>
            <pc:docMk/>
            <pc:sldMk cId="2907744465" sldId="273"/>
            <ac:spMk id="33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0T13:40:13.497" v="1" actId="478"/>
          <ac:spMkLst>
            <pc:docMk/>
            <pc:sldMk cId="2907744465" sldId="273"/>
            <ac:spMk id="37" creationId="{9FDD279B-BBEA-482E-8906-AE82A0365F4D}"/>
          </ac:spMkLst>
        </pc:spChg>
        <pc:spChg chg="del">
          <ac:chgData name="Ahmed, Suhail S" userId="212c7d0b-36f7-47ee-9774-1c55fb173ced" providerId="ADAL" clId="{8F46B01D-2C2E-47A3-9C18-8B235CB073EB}" dt="2023-03-13T13:36:41.380" v="160" actId="478"/>
          <ac:spMkLst>
            <pc:docMk/>
            <pc:sldMk cId="2907744465" sldId="273"/>
            <ac:spMk id="38" creationId="{FFF9518D-2ADE-4D72-A2CD-7D64CE0B92C7}"/>
          </ac:spMkLst>
        </pc:spChg>
        <pc:spChg chg="del">
          <ac:chgData name="Ahmed, Suhail S" userId="212c7d0b-36f7-47ee-9774-1c55fb173ced" providerId="ADAL" clId="{8F46B01D-2C2E-47A3-9C18-8B235CB073EB}" dt="2023-03-10T13:40:13.497" v="1" actId="478"/>
          <ac:spMkLst>
            <pc:docMk/>
            <pc:sldMk cId="2907744465" sldId="273"/>
            <ac:spMk id="39" creationId="{6F65193F-2375-4BD8-84BF-B496617CF90F}"/>
          </ac:spMkLst>
        </pc:spChg>
        <pc:spChg chg="del">
          <ac:chgData name="Ahmed, Suhail S" userId="212c7d0b-36f7-47ee-9774-1c55fb173ced" providerId="ADAL" clId="{8F46B01D-2C2E-47A3-9C18-8B235CB073EB}" dt="2023-03-10T13:40:13.497" v="1" actId="478"/>
          <ac:spMkLst>
            <pc:docMk/>
            <pc:sldMk cId="2907744465" sldId="273"/>
            <ac:spMk id="40" creationId="{0D21C8BB-6DA1-4154-A310-E377C92FE95A}"/>
          </ac:spMkLst>
        </pc:spChg>
        <pc:spChg chg="del">
          <ac:chgData name="Ahmed, Suhail S" userId="212c7d0b-36f7-47ee-9774-1c55fb173ced" providerId="ADAL" clId="{8F46B01D-2C2E-47A3-9C18-8B235CB073EB}" dt="2023-03-10T13:40:13.497" v="1" actId="478"/>
          <ac:spMkLst>
            <pc:docMk/>
            <pc:sldMk cId="2907744465" sldId="273"/>
            <ac:spMk id="94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0T13:40:13.497" v="1" actId="478"/>
          <ac:spMkLst>
            <pc:docMk/>
            <pc:sldMk cId="2907744465" sldId="273"/>
            <ac:spMk id="104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3T13:36:41.380" v="160" actId="478"/>
          <ac:spMkLst>
            <pc:docMk/>
            <pc:sldMk cId="2907744465" sldId="273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8F46B01D-2C2E-47A3-9C18-8B235CB073EB}" dt="2023-03-13T06:26:56.664" v="98"/>
          <ac:picMkLst>
            <pc:docMk/>
            <pc:sldMk cId="2907744465" sldId="273"/>
            <ac:picMk id="2" creationId="{00000000-0000-0000-0000-000000000000}"/>
          </ac:picMkLst>
        </pc:picChg>
        <pc:picChg chg="add del mod">
          <ac:chgData name="Ahmed, Suhail S" userId="212c7d0b-36f7-47ee-9774-1c55fb173ced" providerId="ADAL" clId="{8F46B01D-2C2E-47A3-9C18-8B235CB073EB}" dt="2023-03-13T13:36:41.380" v="160" actId="478"/>
          <ac:picMkLst>
            <pc:docMk/>
            <pc:sldMk cId="2907744465" sldId="273"/>
            <ac:picMk id="12" creationId="{2E6AF1DB-64ED-8A42-F9D9-FE84B72C3209}"/>
          </ac:picMkLst>
        </pc:picChg>
        <pc:picChg chg="add del mod">
          <ac:chgData name="Ahmed, Suhail S" userId="212c7d0b-36f7-47ee-9774-1c55fb173ced" providerId="ADAL" clId="{8F46B01D-2C2E-47A3-9C18-8B235CB073EB}" dt="2023-03-13T13:36:41.380" v="160" actId="478"/>
          <ac:picMkLst>
            <pc:docMk/>
            <pc:sldMk cId="2907744465" sldId="273"/>
            <ac:picMk id="13" creationId="{E630E0EA-E7EE-1BFF-0049-461FEF8C670F}"/>
          </ac:picMkLst>
        </pc:picChg>
        <pc:picChg chg="add mod ord">
          <ac:chgData name="Ahmed, Suhail S" userId="212c7d0b-36f7-47ee-9774-1c55fb173ced" providerId="ADAL" clId="{8F46B01D-2C2E-47A3-9C18-8B235CB073EB}" dt="2023-03-13T13:38:28.127" v="178" actId="14100"/>
          <ac:picMkLst>
            <pc:docMk/>
            <pc:sldMk cId="2907744465" sldId="273"/>
            <ac:picMk id="14" creationId="{3F8562D1-A810-5352-65AD-0CC10C122A32}"/>
          </ac:picMkLst>
        </pc:picChg>
        <pc:picChg chg="add mod">
          <ac:chgData name="Ahmed, Suhail S" userId="212c7d0b-36f7-47ee-9774-1c55fb173ced" providerId="ADAL" clId="{8F46B01D-2C2E-47A3-9C18-8B235CB073EB}" dt="2023-03-13T13:37:27.162" v="164"/>
          <ac:picMkLst>
            <pc:docMk/>
            <pc:sldMk cId="2907744465" sldId="273"/>
            <ac:picMk id="16" creationId="{29AFA927-A9A3-9C4E-4134-B3F182AE555E}"/>
          </ac:picMkLst>
        </pc:picChg>
        <pc:picChg chg="add mod">
          <ac:chgData name="Ahmed, Suhail S" userId="212c7d0b-36f7-47ee-9774-1c55fb173ced" providerId="ADAL" clId="{8F46B01D-2C2E-47A3-9C18-8B235CB073EB}" dt="2023-03-13T13:37:27.162" v="164"/>
          <ac:picMkLst>
            <pc:docMk/>
            <pc:sldMk cId="2907744465" sldId="273"/>
            <ac:picMk id="17" creationId="{7A9C74E2-E776-9179-B213-CA69A973E0B8}"/>
          </ac:picMkLst>
        </pc:picChg>
        <pc:picChg chg="del">
          <ac:chgData name="Ahmed, Suhail S" userId="212c7d0b-36f7-47ee-9774-1c55fb173ced" providerId="ADAL" clId="{8F46B01D-2C2E-47A3-9C18-8B235CB073EB}" dt="2023-03-10T13:40:13.497" v="1" actId="478"/>
          <ac:picMkLst>
            <pc:docMk/>
            <pc:sldMk cId="2907744465" sldId="273"/>
            <ac:picMk id="41" creationId="{00000000-0000-0000-0000-000000000000}"/>
          </ac:picMkLst>
        </pc:picChg>
        <pc:picChg chg="del">
          <ac:chgData name="Ahmed, Suhail S" userId="212c7d0b-36f7-47ee-9774-1c55fb173ced" providerId="ADAL" clId="{8F46B01D-2C2E-47A3-9C18-8B235CB073EB}" dt="2023-03-10T13:40:13.497" v="1" actId="478"/>
          <ac:picMkLst>
            <pc:docMk/>
            <pc:sldMk cId="2907744465" sldId="273"/>
            <ac:picMk id="51" creationId="{00000000-0000-0000-0000-000000000000}"/>
          </ac:picMkLst>
        </pc:picChg>
        <pc:cxnChg chg="add mod">
          <ac:chgData name="Ahmed, Suhail S" userId="212c7d0b-36f7-47ee-9774-1c55fb173ced" providerId="ADAL" clId="{8F46B01D-2C2E-47A3-9C18-8B235CB073EB}" dt="2023-03-10T13:40:46.791" v="4"/>
          <ac:cxnSpMkLst>
            <pc:docMk/>
            <pc:sldMk cId="2907744465" sldId="273"/>
            <ac:cxnSpMk id="3" creationId="{DAD0ED73-A05B-8139-891B-2F9F0D89E91A}"/>
          </ac:cxnSpMkLst>
        </pc:cxnChg>
        <pc:cxnChg chg="add mod">
          <ac:chgData name="Ahmed, Suhail S" userId="212c7d0b-36f7-47ee-9774-1c55fb173ced" providerId="ADAL" clId="{8F46B01D-2C2E-47A3-9C18-8B235CB073EB}" dt="2023-03-10T13:40:46.791" v="4"/>
          <ac:cxnSpMkLst>
            <pc:docMk/>
            <pc:sldMk cId="2907744465" sldId="273"/>
            <ac:cxnSpMk id="4" creationId="{E311F93A-DEB6-48A0-1D63-5E50525ED1F7}"/>
          </ac:cxnSpMkLst>
        </pc:cxnChg>
        <pc:cxnChg chg="add mod">
          <ac:chgData name="Ahmed, Suhail S" userId="212c7d0b-36f7-47ee-9774-1c55fb173ced" providerId="ADAL" clId="{8F46B01D-2C2E-47A3-9C18-8B235CB073EB}" dt="2023-03-10T13:40:46.791" v="4"/>
          <ac:cxnSpMkLst>
            <pc:docMk/>
            <pc:sldMk cId="2907744465" sldId="273"/>
            <ac:cxnSpMk id="7" creationId="{B4888FDC-9958-2E97-0811-0DC4717D721B}"/>
          </ac:cxnSpMkLst>
        </pc:cxnChg>
        <pc:cxnChg chg="del">
          <ac:chgData name="Ahmed, Suhail S" userId="212c7d0b-36f7-47ee-9774-1c55fb173ced" providerId="ADAL" clId="{8F46B01D-2C2E-47A3-9C18-8B235CB073EB}" dt="2023-03-10T13:40:13.497" v="1" actId="478"/>
          <ac:cxnSpMkLst>
            <pc:docMk/>
            <pc:sldMk cId="2907744465" sldId="273"/>
            <ac:cxnSpMk id="56" creationId="{00000000-0000-0000-0000-000000000000}"/>
          </ac:cxnSpMkLst>
        </pc:cxnChg>
        <pc:cxnChg chg="del">
          <ac:chgData name="Ahmed, Suhail S" userId="212c7d0b-36f7-47ee-9774-1c55fb173ced" providerId="ADAL" clId="{8F46B01D-2C2E-47A3-9C18-8B235CB073EB}" dt="2023-03-10T13:40:13.497" v="1" actId="478"/>
          <ac:cxnSpMkLst>
            <pc:docMk/>
            <pc:sldMk cId="2907744465" sldId="273"/>
            <ac:cxnSpMk id="79" creationId="{00000000-0000-0000-0000-000000000000}"/>
          </ac:cxnSpMkLst>
        </pc:cxnChg>
        <pc:cxnChg chg="del">
          <ac:chgData name="Ahmed, Suhail S" userId="212c7d0b-36f7-47ee-9774-1c55fb173ced" providerId="ADAL" clId="{8F46B01D-2C2E-47A3-9C18-8B235CB073EB}" dt="2023-03-10T13:40:13.497" v="1" actId="478"/>
          <ac:cxnSpMkLst>
            <pc:docMk/>
            <pc:sldMk cId="2907744465" sldId="273"/>
            <ac:cxnSpMk id="102" creationId="{00000000-0000-0000-0000-000000000000}"/>
          </ac:cxnSpMkLst>
        </pc:cxnChg>
      </pc:sldChg>
      <pc:sldChg chg="addSp delSp modSp mod">
        <pc:chgData name="Ahmed, Suhail S" userId="212c7d0b-36f7-47ee-9774-1c55fb173ced" providerId="ADAL" clId="{8F46B01D-2C2E-47A3-9C18-8B235CB073EB}" dt="2023-03-14T06:21:56.960" v="203" actId="167"/>
        <pc:sldMkLst>
          <pc:docMk/>
          <pc:sldMk cId="2676969881" sldId="274"/>
        </pc:sldMkLst>
        <pc:spChg chg="add mod">
          <ac:chgData name="Ahmed, Suhail S" userId="212c7d0b-36f7-47ee-9774-1c55fb173ced" providerId="ADAL" clId="{8F46B01D-2C2E-47A3-9C18-8B235CB073EB}" dt="2023-03-13T13:38:01.524" v="170"/>
          <ac:spMkLst>
            <pc:docMk/>
            <pc:sldMk cId="2676969881" sldId="274"/>
            <ac:spMk id="3" creationId="{24A2DDE1-74BC-20DE-EF2A-BE22EC768BE6}"/>
          </ac:spMkLst>
        </pc:spChg>
        <pc:spChg chg="add mod">
          <ac:chgData name="Ahmed, Suhail S" userId="212c7d0b-36f7-47ee-9774-1c55fb173ced" providerId="ADAL" clId="{8F46B01D-2C2E-47A3-9C18-8B235CB073EB}" dt="2023-03-14T06:21:49.515" v="202"/>
          <ac:spMkLst>
            <pc:docMk/>
            <pc:sldMk cId="2676969881" sldId="274"/>
            <ac:spMk id="4" creationId="{504D8DDC-998E-0895-0813-BA1299DC8A0E}"/>
          </ac:spMkLst>
        </pc:spChg>
        <pc:spChg chg="del mod">
          <ac:chgData name="Ahmed, Suhail S" userId="212c7d0b-36f7-47ee-9774-1c55fb173ced" providerId="ADAL" clId="{8F46B01D-2C2E-47A3-9C18-8B235CB073EB}" dt="2023-03-13T13:36:19.815" v="157" actId="478"/>
          <ac:spMkLst>
            <pc:docMk/>
            <pc:sldMk cId="2676969881" sldId="274"/>
            <ac:spMk id="27" creationId="{FFF9518D-2ADE-4D72-A2CD-7D64CE0B92C7}"/>
          </ac:spMkLst>
        </pc:spChg>
        <pc:spChg chg="mod">
          <ac:chgData name="Ahmed, Suhail S" userId="212c7d0b-36f7-47ee-9774-1c55fb173ced" providerId="ADAL" clId="{8F46B01D-2C2E-47A3-9C18-8B235CB073EB}" dt="2023-03-13T13:38:03.283" v="171" actId="1037"/>
          <ac:spMkLst>
            <pc:docMk/>
            <pc:sldMk cId="2676969881" sldId="274"/>
            <ac:spMk id="66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3T13:36:19.815" v="157" actId="478"/>
          <ac:spMkLst>
            <pc:docMk/>
            <pc:sldMk cId="2676969881" sldId="274"/>
            <ac:spMk id="1053" creationId="{00000000-0000-0000-0000-000000000000}"/>
          </ac:spMkLst>
        </pc:spChg>
        <pc:picChg chg="add del mod ord">
          <ac:chgData name="Ahmed, Suhail S" userId="212c7d0b-36f7-47ee-9774-1c55fb173ced" providerId="ADAL" clId="{8F46B01D-2C2E-47A3-9C18-8B235CB073EB}" dt="2023-03-14T06:21:49.279" v="199"/>
          <ac:picMkLst>
            <pc:docMk/>
            <pc:sldMk cId="2676969881" sldId="274"/>
            <ac:picMk id="2" creationId="{865954E6-3EFD-1C68-2C07-F6EFABCB5884}"/>
          </ac:picMkLst>
        </pc:picChg>
        <pc:picChg chg="del mod">
          <ac:chgData name="Ahmed, Suhail S" userId="212c7d0b-36f7-47ee-9774-1c55fb173ced" providerId="ADAL" clId="{8F46B01D-2C2E-47A3-9C18-8B235CB073EB}" dt="2023-03-13T06:26:50.859" v="26"/>
          <ac:picMkLst>
            <pc:docMk/>
            <pc:sldMk cId="2676969881" sldId="274"/>
            <ac:picMk id="3" creationId="{00000000-0000-0000-0000-000000000000}"/>
          </ac:picMkLst>
        </pc:picChg>
        <pc:picChg chg="add mod ord">
          <ac:chgData name="Ahmed, Suhail S" userId="212c7d0b-36f7-47ee-9774-1c55fb173ced" providerId="ADAL" clId="{8F46B01D-2C2E-47A3-9C18-8B235CB073EB}" dt="2023-03-14T06:21:56.960" v="203" actId="167"/>
          <ac:picMkLst>
            <pc:docMk/>
            <pc:sldMk cId="2676969881" sldId="274"/>
            <ac:picMk id="5" creationId="{16A639D4-8F49-DDD3-195A-A956ABD78955}"/>
          </ac:picMkLst>
        </pc:picChg>
      </pc:sldChg>
      <pc:sldChg chg="addSp delSp modSp mod">
        <pc:chgData name="Ahmed, Suhail S" userId="212c7d0b-36f7-47ee-9774-1c55fb173ced" providerId="ADAL" clId="{8F46B01D-2C2E-47A3-9C18-8B235CB073EB}" dt="2023-03-13T13:38:10.737" v="173"/>
        <pc:sldMkLst>
          <pc:docMk/>
          <pc:sldMk cId="1756261207" sldId="275"/>
        </pc:sldMkLst>
        <pc:spChg chg="add mod">
          <ac:chgData name="Ahmed, Suhail S" userId="212c7d0b-36f7-47ee-9774-1c55fb173ced" providerId="ADAL" clId="{8F46B01D-2C2E-47A3-9C18-8B235CB073EB}" dt="2023-03-10T13:40:33.452" v="3"/>
          <ac:spMkLst>
            <pc:docMk/>
            <pc:sldMk cId="1756261207" sldId="275"/>
            <ac:spMk id="2" creationId="{BB4C8DEC-E48A-5134-7186-682AB88E5C8C}"/>
          </ac:spMkLst>
        </pc:spChg>
        <pc:spChg chg="add mod">
          <ac:chgData name="Ahmed, Suhail S" userId="212c7d0b-36f7-47ee-9774-1c55fb173ced" providerId="ADAL" clId="{8F46B01D-2C2E-47A3-9C18-8B235CB073EB}" dt="2023-03-13T13:37:12.387" v="163"/>
          <ac:spMkLst>
            <pc:docMk/>
            <pc:sldMk cId="1756261207" sldId="275"/>
            <ac:spMk id="3" creationId="{BE1B8157-012C-235B-E075-F77A5A22D42E}"/>
          </ac:spMkLst>
        </pc:spChg>
        <pc:spChg chg="add mod">
          <ac:chgData name="Ahmed, Suhail S" userId="212c7d0b-36f7-47ee-9774-1c55fb173ced" providerId="ADAL" clId="{8F46B01D-2C2E-47A3-9C18-8B235CB073EB}" dt="2023-03-10T13:40:33.452" v="3"/>
          <ac:spMkLst>
            <pc:docMk/>
            <pc:sldMk cId="1756261207" sldId="275"/>
            <ac:spMk id="5" creationId="{30E0AA3F-8403-0731-4FBE-92D9FC4375DB}"/>
          </ac:spMkLst>
        </pc:spChg>
        <pc:spChg chg="add mod">
          <ac:chgData name="Ahmed, Suhail S" userId="212c7d0b-36f7-47ee-9774-1c55fb173ced" providerId="ADAL" clId="{8F46B01D-2C2E-47A3-9C18-8B235CB073EB}" dt="2023-03-10T13:40:33.452" v="3"/>
          <ac:spMkLst>
            <pc:docMk/>
            <pc:sldMk cId="1756261207" sldId="275"/>
            <ac:spMk id="7" creationId="{DF40C14C-A982-DE5B-2D01-C9ECEDCFB744}"/>
          </ac:spMkLst>
        </pc:spChg>
        <pc:spChg chg="add mod">
          <ac:chgData name="Ahmed, Suhail S" userId="212c7d0b-36f7-47ee-9774-1c55fb173ced" providerId="ADAL" clId="{8F46B01D-2C2E-47A3-9C18-8B235CB073EB}" dt="2023-03-10T13:40:33.452" v="3"/>
          <ac:spMkLst>
            <pc:docMk/>
            <pc:sldMk cId="1756261207" sldId="275"/>
            <ac:spMk id="9" creationId="{4B7B9A37-E1B9-9049-CDC6-D9DAA0BFB958}"/>
          </ac:spMkLst>
        </pc:spChg>
        <pc:spChg chg="add del mod">
          <ac:chgData name="Ahmed, Suhail S" userId="212c7d0b-36f7-47ee-9774-1c55fb173ced" providerId="ADAL" clId="{8F46B01D-2C2E-47A3-9C18-8B235CB073EB}" dt="2023-03-13T13:36:28.295" v="158" actId="478"/>
          <ac:spMkLst>
            <pc:docMk/>
            <pc:sldMk cId="1756261207" sldId="275"/>
            <ac:spMk id="10" creationId="{7876F442-3501-312C-44A1-DA3FE6C930A2}"/>
          </ac:spMkLst>
        </pc:spChg>
        <pc:spChg chg="add del mod">
          <ac:chgData name="Ahmed, Suhail S" userId="212c7d0b-36f7-47ee-9774-1c55fb173ced" providerId="ADAL" clId="{8F46B01D-2C2E-47A3-9C18-8B235CB073EB}" dt="2023-03-13T13:36:28.295" v="158" actId="478"/>
          <ac:spMkLst>
            <pc:docMk/>
            <pc:sldMk cId="1756261207" sldId="275"/>
            <ac:spMk id="11" creationId="{1F482F9C-E645-80C2-7B53-3829D165420B}"/>
          </ac:spMkLst>
        </pc:spChg>
        <pc:spChg chg="add mod">
          <ac:chgData name="Ahmed, Suhail S" userId="212c7d0b-36f7-47ee-9774-1c55fb173ced" providerId="ADAL" clId="{8F46B01D-2C2E-47A3-9C18-8B235CB073EB}" dt="2023-03-13T13:37:12.387" v="163"/>
          <ac:spMkLst>
            <pc:docMk/>
            <pc:sldMk cId="1756261207" sldId="275"/>
            <ac:spMk id="25" creationId="{82586FF7-D1F7-5F96-F203-A0DF8C6B824C}"/>
          </ac:spMkLst>
        </pc:spChg>
        <pc:spChg chg="add mod">
          <ac:chgData name="Ahmed, Suhail S" userId="212c7d0b-36f7-47ee-9774-1c55fb173ced" providerId="ADAL" clId="{8F46B01D-2C2E-47A3-9C18-8B235CB073EB}" dt="2023-03-13T13:37:12.387" v="163"/>
          <ac:spMkLst>
            <pc:docMk/>
            <pc:sldMk cId="1756261207" sldId="275"/>
            <ac:spMk id="29" creationId="{C02E0765-275E-CE5C-C22A-147A5D9E7891}"/>
          </ac:spMkLst>
        </pc:spChg>
        <pc:spChg chg="add mod">
          <ac:chgData name="Ahmed, Suhail S" userId="212c7d0b-36f7-47ee-9774-1c55fb173ced" providerId="ADAL" clId="{8F46B01D-2C2E-47A3-9C18-8B235CB073EB}" dt="2023-03-13T13:38:10.737" v="173"/>
          <ac:spMkLst>
            <pc:docMk/>
            <pc:sldMk cId="1756261207" sldId="275"/>
            <ac:spMk id="30" creationId="{44E4F3C1-ED1F-63F1-A848-06CC5BF994BA}"/>
          </ac:spMkLst>
        </pc:spChg>
        <pc:spChg chg="del">
          <ac:chgData name="Ahmed, Suhail S" userId="212c7d0b-36f7-47ee-9774-1c55fb173ced" providerId="ADAL" clId="{8F46B01D-2C2E-47A3-9C18-8B235CB073EB}" dt="2023-03-13T13:36:28.295" v="158" actId="478"/>
          <ac:spMkLst>
            <pc:docMk/>
            <pc:sldMk cId="1756261207" sldId="275"/>
            <ac:spMk id="32" creationId="{FFF9518D-2ADE-4D72-A2CD-7D64CE0B92C7}"/>
          </ac:spMkLst>
        </pc:spChg>
        <pc:spChg chg="del">
          <ac:chgData name="Ahmed, Suhail S" userId="212c7d0b-36f7-47ee-9774-1c55fb173ced" providerId="ADAL" clId="{8F46B01D-2C2E-47A3-9C18-8B235CB073EB}" dt="2023-03-10T13:40:04.885" v="0" actId="478"/>
          <ac:spMkLst>
            <pc:docMk/>
            <pc:sldMk cId="1756261207" sldId="275"/>
            <ac:spMk id="38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0T13:40:04.885" v="0" actId="478"/>
          <ac:spMkLst>
            <pc:docMk/>
            <pc:sldMk cId="1756261207" sldId="275"/>
            <ac:spMk id="39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0T13:40:04.885" v="0" actId="478"/>
          <ac:spMkLst>
            <pc:docMk/>
            <pc:sldMk cId="1756261207" sldId="275"/>
            <ac:spMk id="40" creationId="{5F71B1F0-6B9D-4891-B957-F9A275FC5102}"/>
          </ac:spMkLst>
        </pc:spChg>
        <pc:spChg chg="del">
          <ac:chgData name="Ahmed, Suhail S" userId="212c7d0b-36f7-47ee-9774-1c55fb173ced" providerId="ADAL" clId="{8F46B01D-2C2E-47A3-9C18-8B235CB073EB}" dt="2023-03-10T13:40:04.885" v="0" actId="478"/>
          <ac:spMkLst>
            <pc:docMk/>
            <pc:sldMk cId="1756261207" sldId="275"/>
            <ac:spMk id="43" creationId="{C9E70F76-A16D-42CE-B5AF-D28F47FF300C}"/>
          </ac:spMkLst>
        </pc:spChg>
        <pc:spChg chg="del">
          <ac:chgData name="Ahmed, Suhail S" userId="212c7d0b-36f7-47ee-9774-1c55fb173ced" providerId="ADAL" clId="{8F46B01D-2C2E-47A3-9C18-8B235CB073EB}" dt="2023-03-10T13:40:04.885" v="0" actId="478"/>
          <ac:spMkLst>
            <pc:docMk/>
            <pc:sldMk cId="1756261207" sldId="275"/>
            <ac:spMk id="50" creationId="{81998627-A4B1-42E5-986E-5A9FA5B3A1C5}"/>
          </ac:spMkLst>
        </pc:spChg>
        <pc:spChg chg="del">
          <ac:chgData name="Ahmed, Suhail S" userId="212c7d0b-36f7-47ee-9774-1c55fb173ced" providerId="ADAL" clId="{8F46B01D-2C2E-47A3-9C18-8B235CB073EB}" dt="2023-03-10T13:40:04.885" v="0" actId="478"/>
          <ac:spMkLst>
            <pc:docMk/>
            <pc:sldMk cId="1756261207" sldId="275"/>
            <ac:spMk id="104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3T13:36:28.295" v="158" actId="478"/>
          <ac:spMkLst>
            <pc:docMk/>
            <pc:sldMk cId="1756261207" sldId="275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8F46B01D-2C2E-47A3-9C18-8B235CB073EB}" dt="2023-03-13T06:26:52.901" v="50"/>
          <ac:picMkLst>
            <pc:docMk/>
            <pc:sldMk cId="1756261207" sldId="275"/>
            <ac:picMk id="3" creationId="{00000000-0000-0000-0000-000000000000}"/>
          </ac:picMkLst>
        </pc:picChg>
        <pc:picChg chg="add del mod">
          <ac:chgData name="Ahmed, Suhail S" userId="212c7d0b-36f7-47ee-9774-1c55fb173ced" providerId="ADAL" clId="{8F46B01D-2C2E-47A3-9C18-8B235CB073EB}" dt="2023-03-13T13:36:28.295" v="158" actId="478"/>
          <ac:picMkLst>
            <pc:docMk/>
            <pc:sldMk cId="1756261207" sldId="275"/>
            <ac:picMk id="12" creationId="{29A501A5-680F-6083-1A6A-35E58EC0F868}"/>
          </ac:picMkLst>
        </pc:picChg>
        <pc:picChg chg="add del mod">
          <ac:chgData name="Ahmed, Suhail S" userId="212c7d0b-36f7-47ee-9774-1c55fb173ced" providerId="ADAL" clId="{8F46B01D-2C2E-47A3-9C18-8B235CB073EB}" dt="2023-03-13T13:36:28.295" v="158" actId="478"/>
          <ac:picMkLst>
            <pc:docMk/>
            <pc:sldMk cId="1756261207" sldId="275"/>
            <ac:picMk id="13" creationId="{BF0E04E5-1D04-251A-BF21-E658D311D782}"/>
          </ac:picMkLst>
        </pc:picChg>
        <pc:picChg chg="add mod ord">
          <ac:chgData name="Ahmed, Suhail S" userId="212c7d0b-36f7-47ee-9774-1c55fb173ced" providerId="ADAL" clId="{8F46B01D-2C2E-47A3-9C18-8B235CB073EB}" dt="2023-03-13T06:27:14.117" v="151" actId="167"/>
          <ac:picMkLst>
            <pc:docMk/>
            <pc:sldMk cId="1756261207" sldId="275"/>
            <ac:picMk id="24" creationId="{76565464-16BC-B72E-605F-B83BD1B443CF}"/>
          </ac:picMkLst>
        </pc:picChg>
        <pc:picChg chg="add mod">
          <ac:chgData name="Ahmed, Suhail S" userId="212c7d0b-36f7-47ee-9774-1c55fb173ced" providerId="ADAL" clId="{8F46B01D-2C2E-47A3-9C18-8B235CB073EB}" dt="2023-03-13T13:37:12.387" v="163"/>
          <ac:picMkLst>
            <pc:docMk/>
            <pc:sldMk cId="1756261207" sldId="275"/>
            <ac:picMk id="27" creationId="{87663C5E-0F2A-4CB4-F5A1-792B7E3537DB}"/>
          </ac:picMkLst>
        </pc:picChg>
        <pc:picChg chg="add mod">
          <ac:chgData name="Ahmed, Suhail S" userId="212c7d0b-36f7-47ee-9774-1c55fb173ced" providerId="ADAL" clId="{8F46B01D-2C2E-47A3-9C18-8B235CB073EB}" dt="2023-03-13T13:37:12.387" v="163"/>
          <ac:picMkLst>
            <pc:docMk/>
            <pc:sldMk cId="1756261207" sldId="275"/>
            <ac:picMk id="28" creationId="{C67C187B-1C08-501C-D0C7-744949CEC9F2}"/>
          </ac:picMkLst>
        </pc:picChg>
        <pc:picChg chg="del">
          <ac:chgData name="Ahmed, Suhail S" userId="212c7d0b-36f7-47ee-9774-1c55fb173ced" providerId="ADAL" clId="{8F46B01D-2C2E-47A3-9C18-8B235CB073EB}" dt="2023-03-10T13:40:04.885" v="0" actId="478"/>
          <ac:picMkLst>
            <pc:docMk/>
            <pc:sldMk cId="1756261207" sldId="275"/>
            <ac:picMk id="44" creationId="{00000000-0000-0000-0000-000000000000}"/>
          </ac:picMkLst>
        </pc:picChg>
        <pc:picChg chg="del">
          <ac:chgData name="Ahmed, Suhail S" userId="212c7d0b-36f7-47ee-9774-1c55fb173ced" providerId="ADAL" clId="{8F46B01D-2C2E-47A3-9C18-8B235CB073EB}" dt="2023-03-10T13:40:04.885" v="0" actId="478"/>
          <ac:picMkLst>
            <pc:docMk/>
            <pc:sldMk cId="1756261207" sldId="275"/>
            <ac:picMk id="51" creationId="{00000000-0000-0000-0000-000000000000}"/>
          </ac:picMkLst>
        </pc:picChg>
        <pc:cxnChg chg="add mod">
          <ac:chgData name="Ahmed, Suhail S" userId="212c7d0b-36f7-47ee-9774-1c55fb173ced" providerId="ADAL" clId="{8F46B01D-2C2E-47A3-9C18-8B235CB073EB}" dt="2023-03-10T13:40:33.452" v="3"/>
          <ac:cxnSpMkLst>
            <pc:docMk/>
            <pc:sldMk cId="1756261207" sldId="275"/>
            <ac:cxnSpMk id="4" creationId="{2ECB834A-31C6-998C-16D7-9B266C7C8E0F}"/>
          </ac:cxnSpMkLst>
        </pc:cxnChg>
        <pc:cxnChg chg="add mod">
          <ac:chgData name="Ahmed, Suhail S" userId="212c7d0b-36f7-47ee-9774-1c55fb173ced" providerId="ADAL" clId="{8F46B01D-2C2E-47A3-9C18-8B235CB073EB}" dt="2023-03-10T13:40:33.452" v="3"/>
          <ac:cxnSpMkLst>
            <pc:docMk/>
            <pc:sldMk cId="1756261207" sldId="275"/>
            <ac:cxnSpMk id="6" creationId="{D7DFB9F8-4C04-FF74-493C-223830F77A5C}"/>
          </ac:cxnSpMkLst>
        </pc:cxnChg>
        <pc:cxnChg chg="add mod">
          <ac:chgData name="Ahmed, Suhail S" userId="212c7d0b-36f7-47ee-9774-1c55fb173ced" providerId="ADAL" clId="{8F46B01D-2C2E-47A3-9C18-8B235CB073EB}" dt="2023-03-10T13:40:33.452" v="3"/>
          <ac:cxnSpMkLst>
            <pc:docMk/>
            <pc:sldMk cId="1756261207" sldId="275"/>
            <ac:cxnSpMk id="8" creationId="{DD520005-B211-D05C-EBFC-987FC10DAEE3}"/>
          </ac:cxnSpMkLst>
        </pc:cxnChg>
        <pc:cxnChg chg="del">
          <ac:chgData name="Ahmed, Suhail S" userId="212c7d0b-36f7-47ee-9774-1c55fb173ced" providerId="ADAL" clId="{8F46B01D-2C2E-47A3-9C18-8B235CB073EB}" dt="2023-03-10T13:40:04.885" v="0" actId="478"/>
          <ac:cxnSpMkLst>
            <pc:docMk/>
            <pc:sldMk cId="1756261207" sldId="275"/>
            <ac:cxnSpMk id="33" creationId="{00000000-0000-0000-0000-000000000000}"/>
          </ac:cxnSpMkLst>
        </pc:cxnChg>
        <pc:cxnChg chg="del">
          <ac:chgData name="Ahmed, Suhail S" userId="212c7d0b-36f7-47ee-9774-1c55fb173ced" providerId="ADAL" clId="{8F46B01D-2C2E-47A3-9C18-8B235CB073EB}" dt="2023-03-10T13:40:04.885" v="0" actId="478"/>
          <ac:cxnSpMkLst>
            <pc:docMk/>
            <pc:sldMk cId="1756261207" sldId="275"/>
            <ac:cxnSpMk id="41" creationId="{00000000-0000-0000-0000-000000000000}"/>
          </ac:cxnSpMkLst>
        </pc:cxnChg>
        <pc:cxnChg chg="del">
          <ac:chgData name="Ahmed, Suhail S" userId="212c7d0b-36f7-47ee-9774-1c55fb173ced" providerId="ADAL" clId="{8F46B01D-2C2E-47A3-9C18-8B235CB073EB}" dt="2023-03-10T13:40:04.885" v="0" actId="478"/>
          <ac:cxnSpMkLst>
            <pc:docMk/>
            <pc:sldMk cId="1756261207" sldId="275"/>
            <ac:cxnSpMk id="102" creationId="{00000000-0000-0000-0000-000000000000}"/>
          </ac:cxnSpMkLst>
        </pc:cxnChg>
      </pc:sldChg>
      <pc:sldChg chg="addSp delSp modSp mod">
        <pc:chgData name="Ahmed, Suhail S" userId="212c7d0b-36f7-47ee-9774-1c55fb173ced" providerId="ADAL" clId="{8F46B01D-2C2E-47A3-9C18-8B235CB073EB}" dt="2023-03-13T13:38:14.471" v="177"/>
        <pc:sldMkLst>
          <pc:docMk/>
          <pc:sldMk cId="2554392230" sldId="276"/>
        </pc:sldMkLst>
        <pc:spChg chg="add mod">
          <ac:chgData name="Ahmed, Suhail S" userId="212c7d0b-36f7-47ee-9774-1c55fb173ced" providerId="ADAL" clId="{8F46B01D-2C2E-47A3-9C18-8B235CB073EB}" dt="2023-03-13T13:37:40.827" v="165"/>
          <ac:spMkLst>
            <pc:docMk/>
            <pc:sldMk cId="2554392230" sldId="276"/>
            <ac:spMk id="3" creationId="{35786964-6F1A-952F-178B-EB762777B7A1}"/>
          </ac:spMkLst>
        </pc:spChg>
        <pc:spChg chg="add mod">
          <ac:chgData name="Ahmed, Suhail S" userId="212c7d0b-36f7-47ee-9774-1c55fb173ced" providerId="ADAL" clId="{8F46B01D-2C2E-47A3-9C18-8B235CB073EB}" dt="2023-03-10T13:40:57.538" v="5"/>
          <ac:spMkLst>
            <pc:docMk/>
            <pc:sldMk cId="2554392230" sldId="276"/>
            <ac:spMk id="5" creationId="{7A84A03A-F188-45C6-10BE-51CC64904C62}"/>
          </ac:spMkLst>
        </pc:spChg>
        <pc:spChg chg="add mod">
          <ac:chgData name="Ahmed, Suhail S" userId="212c7d0b-36f7-47ee-9774-1c55fb173ced" providerId="ADAL" clId="{8F46B01D-2C2E-47A3-9C18-8B235CB073EB}" dt="2023-03-10T13:40:57.538" v="5"/>
          <ac:spMkLst>
            <pc:docMk/>
            <pc:sldMk cId="2554392230" sldId="276"/>
            <ac:spMk id="7" creationId="{DA053515-9012-AAA0-D380-349A5B11565F}"/>
          </ac:spMkLst>
        </pc:spChg>
        <pc:spChg chg="add mod">
          <ac:chgData name="Ahmed, Suhail S" userId="212c7d0b-36f7-47ee-9774-1c55fb173ced" providerId="ADAL" clId="{8F46B01D-2C2E-47A3-9C18-8B235CB073EB}" dt="2023-03-10T13:40:57.538" v="5"/>
          <ac:spMkLst>
            <pc:docMk/>
            <pc:sldMk cId="2554392230" sldId="276"/>
            <ac:spMk id="9" creationId="{7928686E-288D-7F66-3B69-704C006C59DC}"/>
          </ac:spMkLst>
        </pc:spChg>
        <pc:spChg chg="add mod">
          <ac:chgData name="Ahmed, Suhail S" userId="212c7d0b-36f7-47ee-9774-1c55fb173ced" providerId="ADAL" clId="{8F46B01D-2C2E-47A3-9C18-8B235CB073EB}" dt="2023-03-10T13:40:57.538" v="5"/>
          <ac:spMkLst>
            <pc:docMk/>
            <pc:sldMk cId="2554392230" sldId="276"/>
            <ac:spMk id="10" creationId="{790DB7E2-8BA4-8350-9AE9-A2C02B29BFB7}"/>
          </ac:spMkLst>
        </pc:spChg>
        <pc:spChg chg="add del mod">
          <ac:chgData name="Ahmed, Suhail S" userId="212c7d0b-36f7-47ee-9774-1c55fb173ced" providerId="ADAL" clId="{8F46B01D-2C2E-47A3-9C18-8B235CB073EB}" dt="2023-03-13T13:36:56.281" v="162" actId="478"/>
          <ac:spMkLst>
            <pc:docMk/>
            <pc:sldMk cId="2554392230" sldId="276"/>
            <ac:spMk id="11" creationId="{EF3918BB-DBE6-03BB-00C5-A72F72C2E69A}"/>
          </ac:spMkLst>
        </pc:spChg>
        <pc:spChg chg="add del mod">
          <ac:chgData name="Ahmed, Suhail S" userId="212c7d0b-36f7-47ee-9774-1c55fb173ced" providerId="ADAL" clId="{8F46B01D-2C2E-47A3-9C18-8B235CB073EB}" dt="2023-03-13T13:36:56.281" v="162" actId="478"/>
          <ac:spMkLst>
            <pc:docMk/>
            <pc:sldMk cId="2554392230" sldId="276"/>
            <ac:spMk id="12" creationId="{8031252D-639F-B8B8-849A-9786B9806D9F}"/>
          </ac:spMkLst>
        </pc:spChg>
        <pc:spChg chg="add mod">
          <ac:chgData name="Ahmed, Suhail S" userId="212c7d0b-36f7-47ee-9774-1c55fb173ced" providerId="ADAL" clId="{8F46B01D-2C2E-47A3-9C18-8B235CB073EB}" dt="2023-03-13T13:37:40.827" v="165"/>
          <ac:spMkLst>
            <pc:docMk/>
            <pc:sldMk cId="2554392230" sldId="276"/>
            <ac:spMk id="25" creationId="{9FAB5116-90AB-6177-D3BA-13205F645570}"/>
          </ac:spMkLst>
        </pc:spChg>
        <pc:spChg chg="add mod">
          <ac:chgData name="Ahmed, Suhail S" userId="212c7d0b-36f7-47ee-9774-1c55fb173ced" providerId="ADAL" clId="{8F46B01D-2C2E-47A3-9C18-8B235CB073EB}" dt="2023-03-13T13:37:40.827" v="165"/>
          <ac:spMkLst>
            <pc:docMk/>
            <pc:sldMk cId="2554392230" sldId="276"/>
            <ac:spMk id="26" creationId="{1DC5B43A-C723-40AE-5BA3-521958D5A15F}"/>
          </ac:spMkLst>
        </pc:spChg>
        <pc:spChg chg="add mod">
          <ac:chgData name="Ahmed, Suhail S" userId="212c7d0b-36f7-47ee-9774-1c55fb173ced" providerId="ADAL" clId="{8F46B01D-2C2E-47A3-9C18-8B235CB073EB}" dt="2023-03-13T13:38:14.471" v="177"/>
          <ac:spMkLst>
            <pc:docMk/>
            <pc:sldMk cId="2554392230" sldId="276"/>
            <ac:spMk id="29" creationId="{8E07E883-82DF-5EC2-7C03-A64522E77979}"/>
          </ac:spMkLst>
        </pc:spChg>
        <pc:spChg chg="del">
          <ac:chgData name="Ahmed, Suhail S" userId="212c7d0b-36f7-47ee-9774-1c55fb173ced" providerId="ADAL" clId="{8F46B01D-2C2E-47A3-9C18-8B235CB073EB}" dt="2023-03-10T13:40:21.119" v="2" actId="478"/>
          <ac:spMkLst>
            <pc:docMk/>
            <pc:sldMk cId="2554392230" sldId="276"/>
            <ac:spMk id="33" creationId="{CA34085C-4157-4A3B-990E-94C258AE8FF7}"/>
          </ac:spMkLst>
        </pc:spChg>
        <pc:spChg chg="del">
          <ac:chgData name="Ahmed, Suhail S" userId="212c7d0b-36f7-47ee-9774-1c55fb173ced" providerId="ADAL" clId="{8F46B01D-2C2E-47A3-9C18-8B235CB073EB}" dt="2023-03-13T13:36:56.281" v="162" actId="478"/>
          <ac:spMkLst>
            <pc:docMk/>
            <pc:sldMk cId="2554392230" sldId="276"/>
            <ac:spMk id="36" creationId="{FFF9518D-2ADE-4D72-A2CD-7D64CE0B92C7}"/>
          </ac:spMkLst>
        </pc:spChg>
        <pc:spChg chg="del">
          <ac:chgData name="Ahmed, Suhail S" userId="212c7d0b-36f7-47ee-9774-1c55fb173ced" providerId="ADAL" clId="{8F46B01D-2C2E-47A3-9C18-8B235CB073EB}" dt="2023-03-10T13:40:21.119" v="2" actId="478"/>
          <ac:spMkLst>
            <pc:docMk/>
            <pc:sldMk cId="2554392230" sldId="276"/>
            <ac:spMk id="37" creationId="{81F21618-8396-4542-A361-F25FF91DC953}"/>
          </ac:spMkLst>
        </pc:spChg>
        <pc:spChg chg="del">
          <ac:chgData name="Ahmed, Suhail S" userId="212c7d0b-36f7-47ee-9774-1c55fb173ced" providerId="ADAL" clId="{8F46B01D-2C2E-47A3-9C18-8B235CB073EB}" dt="2023-03-10T13:40:21.119" v="2" actId="478"/>
          <ac:spMkLst>
            <pc:docMk/>
            <pc:sldMk cId="2554392230" sldId="276"/>
            <ac:spMk id="38" creationId="{1E20CE36-7FA9-4ED3-BF06-432B238491AF}"/>
          </ac:spMkLst>
        </pc:spChg>
        <pc:spChg chg="del">
          <ac:chgData name="Ahmed, Suhail S" userId="212c7d0b-36f7-47ee-9774-1c55fb173ced" providerId="ADAL" clId="{8F46B01D-2C2E-47A3-9C18-8B235CB073EB}" dt="2023-03-10T13:40:21.119" v="2" actId="478"/>
          <ac:spMkLst>
            <pc:docMk/>
            <pc:sldMk cId="2554392230" sldId="276"/>
            <ac:spMk id="41" creationId="{17090C43-03CB-45D7-B805-37E823A4EA10}"/>
          </ac:spMkLst>
        </pc:spChg>
        <pc:spChg chg="del">
          <ac:chgData name="Ahmed, Suhail S" userId="212c7d0b-36f7-47ee-9774-1c55fb173ced" providerId="ADAL" clId="{8F46B01D-2C2E-47A3-9C18-8B235CB073EB}" dt="2023-03-10T13:40:21.119" v="2" actId="478"/>
          <ac:spMkLst>
            <pc:docMk/>
            <pc:sldMk cId="2554392230" sldId="276"/>
            <ac:spMk id="94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0T13:40:21.119" v="2" actId="478"/>
          <ac:spMkLst>
            <pc:docMk/>
            <pc:sldMk cId="2554392230" sldId="276"/>
            <ac:spMk id="104" creationId="{00000000-0000-0000-0000-000000000000}"/>
          </ac:spMkLst>
        </pc:spChg>
        <pc:spChg chg="del">
          <ac:chgData name="Ahmed, Suhail S" userId="212c7d0b-36f7-47ee-9774-1c55fb173ced" providerId="ADAL" clId="{8F46B01D-2C2E-47A3-9C18-8B235CB073EB}" dt="2023-03-13T13:36:56.281" v="162" actId="478"/>
          <ac:spMkLst>
            <pc:docMk/>
            <pc:sldMk cId="2554392230" sldId="276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8F46B01D-2C2E-47A3-9C18-8B235CB073EB}" dt="2023-03-13T06:27:00.690" v="146"/>
          <ac:picMkLst>
            <pc:docMk/>
            <pc:sldMk cId="2554392230" sldId="276"/>
            <ac:picMk id="3" creationId="{00000000-0000-0000-0000-000000000000}"/>
          </ac:picMkLst>
        </pc:picChg>
        <pc:picChg chg="add del mod">
          <ac:chgData name="Ahmed, Suhail S" userId="212c7d0b-36f7-47ee-9774-1c55fb173ced" providerId="ADAL" clId="{8F46B01D-2C2E-47A3-9C18-8B235CB073EB}" dt="2023-03-13T13:36:56.281" v="162" actId="478"/>
          <ac:picMkLst>
            <pc:docMk/>
            <pc:sldMk cId="2554392230" sldId="276"/>
            <ac:picMk id="8" creationId="{9CF440E1-8266-AC3B-4CCF-1565391A499B}"/>
          </ac:picMkLst>
        </pc:picChg>
        <pc:picChg chg="add del mod">
          <ac:chgData name="Ahmed, Suhail S" userId="212c7d0b-36f7-47ee-9774-1c55fb173ced" providerId="ADAL" clId="{8F46B01D-2C2E-47A3-9C18-8B235CB073EB}" dt="2023-03-13T13:36:56.281" v="162" actId="478"/>
          <ac:picMkLst>
            <pc:docMk/>
            <pc:sldMk cId="2554392230" sldId="276"/>
            <ac:picMk id="13" creationId="{F6B70478-F844-E704-C67E-B2C71A093937}"/>
          </ac:picMkLst>
        </pc:picChg>
        <pc:picChg chg="add mod ord">
          <ac:chgData name="Ahmed, Suhail S" userId="212c7d0b-36f7-47ee-9774-1c55fb173ced" providerId="ADAL" clId="{8F46B01D-2C2E-47A3-9C18-8B235CB073EB}" dt="2023-03-13T06:27:37.032" v="156" actId="14100"/>
          <ac:picMkLst>
            <pc:docMk/>
            <pc:sldMk cId="2554392230" sldId="276"/>
            <ac:picMk id="24" creationId="{3D36A272-01CE-DB58-F5AC-AD1F7734F751}"/>
          </ac:picMkLst>
        </pc:picChg>
        <pc:picChg chg="add mod">
          <ac:chgData name="Ahmed, Suhail S" userId="212c7d0b-36f7-47ee-9774-1c55fb173ced" providerId="ADAL" clId="{8F46B01D-2C2E-47A3-9C18-8B235CB073EB}" dt="2023-03-13T13:37:40.827" v="165"/>
          <ac:picMkLst>
            <pc:docMk/>
            <pc:sldMk cId="2554392230" sldId="276"/>
            <ac:picMk id="27" creationId="{F3298C26-658C-E4B5-025D-A3CFC4195C88}"/>
          </ac:picMkLst>
        </pc:picChg>
        <pc:picChg chg="add mod">
          <ac:chgData name="Ahmed, Suhail S" userId="212c7d0b-36f7-47ee-9774-1c55fb173ced" providerId="ADAL" clId="{8F46B01D-2C2E-47A3-9C18-8B235CB073EB}" dt="2023-03-13T13:37:40.827" v="165"/>
          <ac:picMkLst>
            <pc:docMk/>
            <pc:sldMk cId="2554392230" sldId="276"/>
            <ac:picMk id="28" creationId="{5CAEBDB3-49CC-F199-D67B-2467C89E8296}"/>
          </ac:picMkLst>
        </pc:picChg>
        <pc:picChg chg="del">
          <ac:chgData name="Ahmed, Suhail S" userId="212c7d0b-36f7-47ee-9774-1c55fb173ced" providerId="ADAL" clId="{8F46B01D-2C2E-47A3-9C18-8B235CB073EB}" dt="2023-03-10T13:40:21.119" v="2" actId="478"/>
          <ac:picMkLst>
            <pc:docMk/>
            <pc:sldMk cId="2554392230" sldId="276"/>
            <ac:picMk id="43" creationId="{00000000-0000-0000-0000-000000000000}"/>
          </ac:picMkLst>
        </pc:picChg>
        <pc:picChg chg="del">
          <ac:chgData name="Ahmed, Suhail S" userId="212c7d0b-36f7-47ee-9774-1c55fb173ced" providerId="ADAL" clId="{8F46B01D-2C2E-47A3-9C18-8B235CB073EB}" dt="2023-03-10T13:40:21.119" v="2" actId="478"/>
          <ac:picMkLst>
            <pc:docMk/>
            <pc:sldMk cId="2554392230" sldId="276"/>
            <ac:picMk id="51" creationId="{00000000-0000-0000-0000-000000000000}"/>
          </ac:picMkLst>
        </pc:picChg>
        <pc:cxnChg chg="add mod">
          <ac:chgData name="Ahmed, Suhail S" userId="212c7d0b-36f7-47ee-9774-1c55fb173ced" providerId="ADAL" clId="{8F46B01D-2C2E-47A3-9C18-8B235CB073EB}" dt="2023-03-10T13:40:57.538" v="5"/>
          <ac:cxnSpMkLst>
            <pc:docMk/>
            <pc:sldMk cId="2554392230" sldId="276"/>
            <ac:cxnSpMk id="2" creationId="{1FDD4BBE-1DF5-A981-8E01-0D374D7FC266}"/>
          </ac:cxnSpMkLst>
        </pc:cxnChg>
        <pc:cxnChg chg="add mod">
          <ac:chgData name="Ahmed, Suhail S" userId="212c7d0b-36f7-47ee-9774-1c55fb173ced" providerId="ADAL" clId="{8F46B01D-2C2E-47A3-9C18-8B235CB073EB}" dt="2023-03-10T13:40:57.538" v="5"/>
          <ac:cxnSpMkLst>
            <pc:docMk/>
            <pc:sldMk cId="2554392230" sldId="276"/>
            <ac:cxnSpMk id="4" creationId="{07A4FF42-C0A6-CB3C-DA1B-80D3FEA589D2}"/>
          </ac:cxnSpMkLst>
        </pc:cxnChg>
        <pc:cxnChg chg="add mod">
          <ac:chgData name="Ahmed, Suhail S" userId="212c7d0b-36f7-47ee-9774-1c55fb173ced" providerId="ADAL" clId="{8F46B01D-2C2E-47A3-9C18-8B235CB073EB}" dt="2023-03-10T13:40:57.538" v="5"/>
          <ac:cxnSpMkLst>
            <pc:docMk/>
            <pc:sldMk cId="2554392230" sldId="276"/>
            <ac:cxnSpMk id="6" creationId="{51567847-0545-76B4-759A-BF485B56833E}"/>
          </ac:cxnSpMkLst>
        </pc:cxnChg>
        <pc:cxnChg chg="del">
          <ac:chgData name="Ahmed, Suhail S" userId="212c7d0b-36f7-47ee-9774-1c55fb173ced" providerId="ADAL" clId="{8F46B01D-2C2E-47A3-9C18-8B235CB073EB}" dt="2023-03-10T13:40:21.119" v="2" actId="478"/>
          <ac:cxnSpMkLst>
            <pc:docMk/>
            <pc:sldMk cId="2554392230" sldId="276"/>
            <ac:cxnSpMk id="56" creationId="{00000000-0000-0000-0000-000000000000}"/>
          </ac:cxnSpMkLst>
        </pc:cxnChg>
        <pc:cxnChg chg="del">
          <ac:chgData name="Ahmed, Suhail S" userId="212c7d0b-36f7-47ee-9774-1c55fb173ced" providerId="ADAL" clId="{8F46B01D-2C2E-47A3-9C18-8B235CB073EB}" dt="2023-03-10T13:40:21.119" v="2" actId="478"/>
          <ac:cxnSpMkLst>
            <pc:docMk/>
            <pc:sldMk cId="2554392230" sldId="276"/>
            <ac:cxnSpMk id="79" creationId="{00000000-0000-0000-0000-000000000000}"/>
          </ac:cxnSpMkLst>
        </pc:cxnChg>
        <pc:cxnChg chg="del">
          <ac:chgData name="Ahmed, Suhail S" userId="212c7d0b-36f7-47ee-9774-1c55fb173ced" providerId="ADAL" clId="{8F46B01D-2C2E-47A3-9C18-8B235CB073EB}" dt="2023-03-10T13:40:21.119" v="2" actId="478"/>
          <ac:cxnSpMkLst>
            <pc:docMk/>
            <pc:sldMk cId="2554392230" sldId="276"/>
            <ac:cxnSpMk id="102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BACD-A5E2-4A71-8DA1-57AD6D50AF0D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E5BA1-B454-4C95-9A6E-96CBC4CFE7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534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5BA1-B454-4C95-9A6E-96CBC4CFE7C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59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5BA1-B454-4C95-9A6E-96CBC4CFE7C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59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5BA1-B454-4C95-9A6E-96CBC4CFE7C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5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02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67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06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2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8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6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39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5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3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3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0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789617"/>
            <a:ext cx="1319592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864ED"/>
                </a:solidFill>
              </a:rPr>
              <a:t>2/21/20117</a:t>
            </a:r>
          </a:p>
        </p:txBody>
      </p:sp>
    </p:spTree>
    <p:extLst>
      <p:ext uri="{BB962C8B-B14F-4D97-AF65-F5344CB8AC3E}">
        <p14:creationId xmlns:p14="http://schemas.microsoft.com/office/powerpoint/2010/main" val="101635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mailto:John.Loehr@IRIWorldwide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jpeg"/><Relationship Id="rId4" Type="http://schemas.openxmlformats.org/officeDocument/2006/relationships/hyperlink" Target="mailto:John.Loehr@IRIWorldwide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4.jpeg"/><Relationship Id="rId4" Type="http://schemas.openxmlformats.org/officeDocument/2006/relationships/hyperlink" Target="mailto:John.Loehr@IRIWorldwid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184320-9BC5-B88E-BBBF-8A71981F9EC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4763" y="1535119"/>
            <a:ext cx="6867525" cy="7270751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0577" y="100005"/>
            <a:ext cx="6858000" cy="1347795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27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07214935" y="106071935"/>
              <a:ext cx="458736" cy="458735"/>
            </a:xfrm>
            <a:prstGeom prst="rect">
              <a:avLst/>
            </a:prstGeom>
            <a:solidFill>
              <a:srgbClr val="0027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1</a:t>
            </a:r>
          </a:p>
        </p:txBody>
      </p: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>
            <a:off x="2043678" y="1600200"/>
            <a:ext cx="0" cy="1873745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286000" y="8997950"/>
            <a:ext cx="2833687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*All Other includes: Walmart, Club, Dollar, Drug, Mass Merch., and Military stores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9" name="AutoShape 31"/>
          <p:cNvCxnSpPr>
            <a:cxnSpLocks noChangeShapeType="1"/>
          </p:cNvCxnSpPr>
          <p:nvPr/>
        </p:nvCxnSpPr>
        <p:spPr bwMode="auto">
          <a:xfrm>
            <a:off x="148856" y="3505200"/>
            <a:ext cx="6648565" cy="0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2286000" y="609600"/>
            <a:ext cx="2411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Total US 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Milk Snapshot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053476" y="1498684"/>
            <a:ext cx="21483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2060"/>
                </a:solidFill>
              </a:rPr>
              <a:t>Milk –  Retail Performance Trends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2858320" y="4461145"/>
            <a:ext cx="1141360" cy="22170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kern="1200" dirty="0">
                <a:solidFill>
                  <a:sysClr val="window" lastClr="FFFFFF"/>
                </a:solidFill>
                <a:effectLst/>
                <a:latin typeface="Calibri"/>
                <a:ea typeface="+mn-ea"/>
                <a:cs typeface="+mn-cs"/>
              </a:rPr>
              <a:t>YTD Data</a:t>
            </a:r>
            <a:r>
              <a:rPr lang="en-US" sz="800" kern="1200" baseline="0" dirty="0">
                <a:solidFill>
                  <a:sysClr val="window" lastClr="FFFFFF"/>
                </a:solidFill>
                <a:effectLst/>
                <a:latin typeface="Calibri"/>
                <a:ea typeface="+mn-ea"/>
                <a:cs typeface="+mn-cs"/>
              </a:rPr>
              <a:t> - </a:t>
            </a:r>
            <a:r>
              <a:rPr lang="en-US" sz="800" kern="1200" dirty="0">
                <a:solidFill>
                  <a:sysClr val="window" lastClr="FFFFFF"/>
                </a:solidFill>
                <a:effectLst/>
                <a:latin typeface="Calibri"/>
                <a:ea typeface="+mn-ea"/>
                <a:cs typeface="+mn-cs"/>
              </a:rPr>
              <a:t>4/16/2017</a:t>
            </a:r>
            <a:endParaRPr lang="en-US" sz="800" dirty="0">
              <a:effectLst/>
            </a:endParaRPr>
          </a:p>
          <a:p>
            <a:pPr algn="ctr"/>
            <a:r>
              <a:rPr lang="en-US" sz="800" kern="1200" dirty="0">
                <a:solidFill>
                  <a:sysClr val="window" lastClr="FFFFFF"/>
                </a:solidFill>
                <a:effectLst/>
                <a:latin typeface="Calibri"/>
                <a:ea typeface="+mn-ea"/>
                <a:cs typeface="+mn-cs"/>
              </a:rPr>
              <a:t>Q1 - 3/26/201</a:t>
            </a:r>
            <a:endParaRPr lang="en-US" sz="800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1492471" cy="162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74">
            <a:extLst>
              <a:ext uri="{FF2B5EF4-FFF2-40B4-BE49-F238E27FC236}">
                <a16:creationId xmlns:a16="http://schemas.microsoft.com/office/drawing/2014/main" id="{24A2DDE1-74BC-20DE-EF2A-BE22EC768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Picture 4">
            <a:extLst>
              <a:ext uri="{FF2B5EF4-FFF2-40B4-BE49-F238E27FC236}">
                <a16:creationId xmlns:a16="http://schemas.microsoft.com/office/drawing/2014/main" id="{205276D1-CF80-A83E-2E7A-2FE1D95D8423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</p:spTree>
    <p:extLst>
      <p:ext uri="{BB962C8B-B14F-4D97-AF65-F5344CB8AC3E}">
        <p14:creationId xmlns:p14="http://schemas.microsoft.com/office/powerpoint/2010/main" val="2676969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A50E4B-30DC-B1E3-96A6-D4375DB67BAB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" y="1501141"/>
            <a:ext cx="6881813" cy="6948622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27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07214935" y="106071935"/>
              <a:ext cx="458736" cy="458735"/>
            </a:xfrm>
            <a:prstGeom prst="rect">
              <a:avLst/>
            </a:prstGeom>
            <a:solidFill>
              <a:srgbClr val="0027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2</a:t>
            </a:r>
          </a:p>
        </p:txBody>
      </p: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362201" y="8997950"/>
            <a:ext cx="281939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1Creamy milk contains added calcium and claim to taste of a higher fat content</a:t>
            </a:r>
          </a:p>
          <a:p>
            <a:r>
              <a:rPr lang="en-US" sz="8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0" y="609600"/>
            <a:ext cx="2411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Total US 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Milk Snapshot</a:t>
            </a:r>
          </a:p>
        </p:txBody>
      </p:sp>
      <p:sp>
        <p:nvSpPr>
          <p:cNvPr id="2" name="Text Box 29">
            <a:extLst>
              <a:ext uri="{FF2B5EF4-FFF2-40B4-BE49-F238E27FC236}">
                <a16:creationId xmlns:a16="http://schemas.microsoft.com/office/drawing/2014/main" id="{BB4C8DEC-E48A-5134-7186-682AB88E5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0809" y="6869875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Product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Spotlight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AutoShape 31">
            <a:extLst>
              <a:ext uri="{FF2B5EF4-FFF2-40B4-BE49-F238E27FC236}">
                <a16:creationId xmlns:a16="http://schemas.microsoft.com/office/drawing/2014/main" id="{2ECB834A-31C6-998C-16D7-9B266C7C8E0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6934200"/>
            <a:ext cx="0" cy="1676408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5" name="Text Box 29">
            <a:extLst>
              <a:ext uri="{FF2B5EF4-FFF2-40B4-BE49-F238E27FC236}">
                <a16:creationId xmlns:a16="http://schemas.microsoft.com/office/drawing/2014/main" id="{30E0AA3F-8403-0731-4FBE-92D9FC43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06" y="685800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To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AutoShape 31">
            <a:extLst>
              <a:ext uri="{FF2B5EF4-FFF2-40B4-BE49-F238E27FC236}">
                <a16:creationId xmlns:a16="http://schemas.microsoft.com/office/drawing/2014/main" id="{D7DFB9F8-4C04-FF74-493C-223830F77A5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791" y="6833286"/>
            <a:ext cx="6654559" cy="0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7" name="Text Box 29">
            <a:extLst>
              <a:ext uri="{FF2B5EF4-FFF2-40B4-BE49-F238E27FC236}">
                <a16:creationId xmlns:a16="http://schemas.microsoft.com/office/drawing/2014/main" id="{DF40C14C-A982-DE5B-2D01-C9ECEDCFB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375" y="6869875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Milk Fat Content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" name="AutoShape 31">
            <a:extLst>
              <a:ext uri="{FF2B5EF4-FFF2-40B4-BE49-F238E27FC236}">
                <a16:creationId xmlns:a16="http://schemas.microsoft.com/office/drawing/2014/main" id="{DD520005-B211-D05C-EBFC-987FC10DAEE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06800" y="6934200"/>
            <a:ext cx="0" cy="1676408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B7B9A37-E1B9-9049-CDC6-D9DAA0BFB958}"/>
              </a:ext>
            </a:extLst>
          </p:cNvPr>
          <p:cNvSpPr/>
          <p:nvPr/>
        </p:nvSpPr>
        <p:spPr>
          <a:xfrm>
            <a:off x="49398" y="7162800"/>
            <a:ext cx="1760294" cy="833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Loehr</a:t>
            </a:r>
          </a:p>
          <a:p>
            <a:r>
              <a:rPr lang="en-US" sz="8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 Insights Consultant</a:t>
            </a:r>
          </a:p>
          <a:p>
            <a:endParaRPr lang="en-US" sz="80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65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John.Loehr@IRIWorldwide.com</a:t>
            </a:r>
            <a:endParaRPr lang="en-US" sz="65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(612)-817-2656</a:t>
            </a:r>
          </a:p>
        </p:txBody>
      </p:sp>
      <p:pic>
        <p:nvPicPr>
          <p:cNvPr id="28" name="Picture 27" descr="Logo&#10;&#10;Description automatically generated with medium confidence">
            <a:extLst>
              <a:ext uri="{FF2B5EF4-FFF2-40B4-BE49-F238E27FC236}">
                <a16:creationId xmlns:a16="http://schemas.microsoft.com/office/drawing/2014/main" id="{C67C187B-1C08-501C-D0C7-744949CEC9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" y="7934802"/>
            <a:ext cx="1335405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 Box 274">
            <a:extLst>
              <a:ext uri="{FF2B5EF4-FFF2-40B4-BE49-F238E27FC236}">
                <a16:creationId xmlns:a16="http://schemas.microsoft.com/office/drawing/2014/main" id="{C02E0765-275E-CE5C-C22A-147A5D9E7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Picture 2">
            <a:extLst>
              <a:ext uri="{FF2B5EF4-FFF2-40B4-BE49-F238E27FC236}">
                <a16:creationId xmlns:a16="http://schemas.microsoft.com/office/drawing/2014/main" id="{F8B11761-396B-5A1A-CD4E-08CC6E02B05F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08C345-0D67-C068-727F-95A529C71BC2}"/>
              </a:ext>
            </a:extLst>
          </p:cNvPr>
          <p:cNvSpPr/>
          <p:nvPr/>
        </p:nvSpPr>
        <p:spPr>
          <a:xfrm>
            <a:off x="1528110" y="7008168"/>
            <a:ext cx="2129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00277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Lactose-Free Milk Now In Gallons</a:t>
            </a: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DD20EE07-11C1-EB88-036B-BECF43D5E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301837"/>
            <a:ext cx="1445889" cy="130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0" rIns="36576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Hiland</a:t>
            </a: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Dairy is launching Fresh Lactose-Free Milk.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new line is in response to the growing demand for lactose-free dairy options.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Hiland’s</a:t>
            </a: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offering is a fresh alternative to the UHT (Ultra-High Temperature) processed options predominantly available in the market, according to the company. </a:t>
            </a:r>
            <a:r>
              <a:rPr lang="en-US" sz="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Hiland's</a:t>
            </a: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lactose-free milk will be produced daily at the dairy processor’s Kansas City facility. </a:t>
            </a:r>
          </a:p>
        </p:txBody>
      </p:sp>
      <p:pic>
        <p:nvPicPr>
          <p:cNvPr id="1026" name="Picture 11">
            <a:extLst>
              <a:ext uri="{FF2B5EF4-FFF2-40B4-BE49-F238E27FC236}">
                <a16:creationId xmlns:a16="http://schemas.microsoft.com/office/drawing/2014/main" id="{E6467F68-DEA2-C02E-D762-763B7190E6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4"/>
          <a:stretch/>
        </p:blipFill>
        <p:spPr bwMode="auto">
          <a:xfrm>
            <a:off x="2895600" y="7315200"/>
            <a:ext cx="712916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26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767B05-6C8D-9FDA-9528-3D6EDDDF00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4763" y="1684133"/>
            <a:ext cx="6867525" cy="7144717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6163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07214935" y="106071935"/>
              <a:ext cx="458736" cy="458735"/>
            </a:xfrm>
            <a:prstGeom prst="rect">
              <a:avLst/>
            </a:prstGeom>
            <a:solidFill>
              <a:srgbClr val="6163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1</a:t>
            </a:r>
          </a:p>
        </p:txBody>
      </p: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286000" y="8997950"/>
            <a:ext cx="2833687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*All Other includes: Walmart, Club, Dollar, Drug, Mass Merch., and Military stores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7" name="AutoShape 31"/>
          <p:cNvCxnSpPr>
            <a:cxnSpLocks noChangeShapeType="1"/>
          </p:cNvCxnSpPr>
          <p:nvPr/>
        </p:nvCxnSpPr>
        <p:spPr bwMode="auto">
          <a:xfrm>
            <a:off x="2043678" y="1524000"/>
            <a:ext cx="20636" cy="2026144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2286000" y="609600"/>
            <a:ext cx="2623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Total US 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Cheese Snapshot</a:t>
            </a:r>
          </a:p>
        </p:txBody>
      </p:sp>
      <p:cxnSp>
        <p:nvCxnSpPr>
          <p:cNvPr id="32" name="AutoShape 31"/>
          <p:cNvCxnSpPr>
            <a:cxnSpLocks noChangeShapeType="1"/>
          </p:cNvCxnSpPr>
          <p:nvPr/>
        </p:nvCxnSpPr>
        <p:spPr bwMode="auto">
          <a:xfrm>
            <a:off x="148856" y="3563815"/>
            <a:ext cx="6648565" cy="0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2053476" y="1447800"/>
            <a:ext cx="21980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Cheese – Retail Performance Trends</a:t>
            </a: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04" r="17846"/>
          <a:stretch/>
        </p:blipFill>
        <p:spPr bwMode="auto">
          <a:xfrm>
            <a:off x="5201728" y="1574758"/>
            <a:ext cx="1619439" cy="178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74">
            <a:extLst>
              <a:ext uri="{FF2B5EF4-FFF2-40B4-BE49-F238E27FC236}">
                <a16:creationId xmlns:a16="http://schemas.microsoft.com/office/drawing/2014/main" id="{B023A94D-48BD-941C-FDAB-8E34D6131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Picture 3">
            <a:extLst>
              <a:ext uri="{FF2B5EF4-FFF2-40B4-BE49-F238E27FC236}">
                <a16:creationId xmlns:a16="http://schemas.microsoft.com/office/drawing/2014/main" id="{34759AA2-23E4-58BF-D1EE-FB52059B4930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</p:spTree>
    <p:extLst>
      <p:ext uri="{BB962C8B-B14F-4D97-AF65-F5344CB8AC3E}">
        <p14:creationId xmlns:p14="http://schemas.microsoft.com/office/powerpoint/2010/main" val="3845211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651DD13-8A9E-4046-3197-EB980AE7F40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23813" y="1506543"/>
            <a:ext cx="6881813" cy="683384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715000" y="544733"/>
            <a:ext cx="1143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Data  - 12/31/2017</a:t>
            </a:r>
          </a:p>
        </p:txBody>
      </p: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362201" y="8997950"/>
            <a:ext cx="281939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1Creamy milk contains added calcium and claim to taste of a higher fat content</a:t>
            </a:r>
          </a:p>
          <a:p>
            <a:r>
              <a:rPr lang="en-US" sz="8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7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69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6163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Rectangle 21"/>
            <p:cNvSpPr>
              <a:spLocks noChangeArrowheads="1"/>
            </p:cNvSpPr>
            <p:nvPr/>
          </p:nvSpPr>
          <p:spPr bwMode="auto">
            <a:xfrm>
              <a:off x="107214935" y="106071935"/>
              <a:ext cx="458736" cy="458735"/>
            </a:xfrm>
            <a:prstGeom prst="rect">
              <a:avLst/>
            </a:prstGeom>
            <a:solidFill>
              <a:srgbClr val="6163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286000" y="609600"/>
            <a:ext cx="2623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Total US 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Cheese Snapshot</a:t>
            </a:r>
          </a:p>
        </p:txBody>
      </p:sp>
      <p:cxnSp>
        <p:nvCxnSpPr>
          <p:cNvPr id="3" name="AutoShape 30">
            <a:extLst>
              <a:ext uri="{FF2B5EF4-FFF2-40B4-BE49-F238E27FC236}">
                <a16:creationId xmlns:a16="http://schemas.microsoft.com/office/drawing/2014/main" id="{DAD0ED73-A05B-8139-891B-2F9F0D89E9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152" y="6705600"/>
            <a:ext cx="6711696" cy="0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4" name="AutoShape 31">
            <a:extLst>
              <a:ext uri="{FF2B5EF4-FFF2-40B4-BE49-F238E27FC236}">
                <a16:creationId xmlns:a16="http://schemas.microsoft.com/office/drawing/2014/main" id="{E311F93A-DEB6-48A0-1D63-5E50525ED1F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06800" y="6786186"/>
            <a:ext cx="0" cy="1900614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5" name="Text Box 29">
            <a:extLst>
              <a:ext uri="{FF2B5EF4-FFF2-40B4-BE49-F238E27FC236}">
                <a16:creationId xmlns:a16="http://schemas.microsoft.com/office/drawing/2014/main" id="{46A0E5AA-B46D-2449-9976-F7069E947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9506" y="670336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Cheese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Fat Content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419828AC-E8B3-96FF-2244-EBC45BC40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8960" y="670336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Product Spotlight</a:t>
            </a:r>
          </a:p>
        </p:txBody>
      </p:sp>
      <p:cxnSp>
        <p:nvCxnSpPr>
          <p:cNvPr id="7" name="AutoShape 31">
            <a:extLst>
              <a:ext uri="{FF2B5EF4-FFF2-40B4-BE49-F238E27FC236}">
                <a16:creationId xmlns:a16="http://schemas.microsoft.com/office/drawing/2014/main" id="{B4888FDC-9958-2E97-0811-0DC4717D721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6786186"/>
            <a:ext cx="5006" cy="1900614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8" name="Text Box 29">
            <a:extLst>
              <a:ext uri="{FF2B5EF4-FFF2-40B4-BE49-F238E27FC236}">
                <a16:creationId xmlns:a16="http://schemas.microsoft.com/office/drawing/2014/main" id="{40931486-5943-158A-3CFE-8CE33402B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06" y="670336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To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565031-2906-A1EB-5122-AA42F94391AA}"/>
              </a:ext>
            </a:extLst>
          </p:cNvPr>
          <p:cNvSpPr/>
          <p:nvPr/>
        </p:nvSpPr>
        <p:spPr>
          <a:xfrm>
            <a:off x="49398" y="7162800"/>
            <a:ext cx="1760294" cy="833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Loehr</a:t>
            </a:r>
          </a:p>
          <a:p>
            <a:r>
              <a:rPr lang="en-US" sz="8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 Insights Consultant</a:t>
            </a:r>
          </a:p>
          <a:p>
            <a:endParaRPr lang="en-US" sz="80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65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John.Loehr@IRIWorldwide.com</a:t>
            </a:r>
            <a:endParaRPr lang="en-US" sz="65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(612)-817-2656</a:t>
            </a:r>
          </a:p>
        </p:txBody>
      </p:sp>
      <p:pic>
        <p:nvPicPr>
          <p:cNvPr id="17" name="Picture 16" descr="Logo&#10;&#10;Description automatically generated with medium confidence">
            <a:extLst>
              <a:ext uri="{FF2B5EF4-FFF2-40B4-BE49-F238E27FC236}">
                <a16:creationId xmlns:a16="http://schemas.microsoft.com/office/drawing/2014/main" id="{7A9C74E2-E776-9179-B213-CA69A973E0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" y="7934802"/>
            <a:ext cx="1335405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Box 274">
            <a:extLst>
              <a:ext uri="{FF2B5EF4-FFF2-40B4-BE49-F238E27FC236}">
                <a16:creationId xmlns:a16="http://schemas.microsoft.com/office/drawing/2014/main" id="{322AA257-2604-2E40-EF4F-D1212742B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Picture 2">
            <a:extLst>
              <a:ext uri="{FF2B5EF4-FFF2-40B4-BE49-F238E27FC236}">
                <a16:creationId xmlns:a16="http://schemas.microsoft.com/office/drawing/2014/main" id="{914741D3-2BD3-08ED-0397-274EFD17A1B8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3823EA-CD5F-7E87-3BC6-93D69676FD60}"/>
              </a:ext>
            </a:extLst>
          </p:cNvPr>
          <p:cNvSpPr/>
          <p:nvPr/>
        </p:nvSpPr>
        <p:spPr>
          <a:xfrm>
            <a:off x="1442775" y="6855768"/>
            <a:ext cx="23012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rgbClr val="616365"/>
                </a:solidFill>
                <a:latin typeface="+mj-lt"/>
                <a:ea typeface="Verdana" panose="020B0604030504040204" pitchFamily="34" charset="0"/>
              </a:rPr>
              <a:t>On-Trend Wisconsin Cheese Spreads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41E350-7487-4695-92E1-75017DF8F782}"/>
              </a:ext>
            </a:extLst>
          </p:cNvPr>
          <p:cNvSpPr/>
          <p:nvPr/>
        </p:nvSpPr>
        <p:spPr>
          <a:xfrm>
            <a:off x="1524000" y="7133272"/>
            <a:ext cx="13768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Pine River adds four varieties to its Traditional and Premium Cold Pack Cheese Spread lines.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 newest offerings are: Maple Bacon, Spicy Pimento and Vintage Reserve.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Maple Bacon is a fusion of Grade A cheddar aged for a minimum of nine months with maple onion jam and savory bacon.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 brand is also undergoing a makeover with new color schemes.</a:t>
            </a:r>
          </a:p>
        </p:txBody>
      </p:sp>
      <p:grpSp>
        <p:nvGrpSpPr>
          <p:cNvPr id="14" name="Picture 14">
            <a:extLst>
              <a:ext uri="{FF2B5EF4-FFF2-40B4-BE49-F238E27FC236}">
                <a16:creationId xmlns:a16="http://schemas.microsoft.com/office/drawing/2014/main" id="{FE1D4D45-1E2B-89CB-8AFE-53D1FCA22D13}"/>
              </a:ext>
            </a:extLst>
          </p:cNvPr>
          <p:cNvGrpSpPr/>
          <p:nvPr/>
        </p:nvGrpSpPr>
        <p:grpSpPr>
          <a:xfrm>
            <a:off x="2819400" y="7162800"/>
            <a:ext cx="762000" cy="1360170"/>
            <a:chOff x="4114800" y="6858000"/>
            <a:chExt cx="1143244" cy="1512570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A5582F67-810E-08C9-19DF-80362DFAE33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333"/>
            <a:stretch/>
          </p:blipFill>
          <p:spPr bwMode="auto">
            <a:xfrm>
              <a:off x="4114800" y="7543800"/>
              <a:ext cx="1143244" cy="826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D45CE68E-CD0C-A9A5-7595-0651B837854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409"/>
            <a:stretch/>
          </p:blipFill>
          <p:spPr bwMode="auto">
            <a:xfrm>
              <a:off x="4114800" y="6858000"/>
              <a:ext cx="1143244" cy="807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774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726B25-7F32-284C-2156-C1A97EC87C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4763" y="1777658"/>
            <a:ext cx="6867525" cy="7023611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07214935" y="106071935"/>
              <a:ext cx="458736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1</a:t>
            </a:r>
          </a:p>
        </p:txBody>
      </p: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 flipH="1">
            <a:off x="2035742" y="1600200"/>
            <a:ext cx="7936" cy="1949946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286000" y="8997950"/>
            <a:ext cx="2833687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*All Other includes: Walmart, Club, Dollar, Drug, Mass Merch., and Military stores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</p:cNvCxnSpPr>
          <p:nvPr/>
        </p:nvCxnSpPr>
        <p:spPr bwMode="auto">
          <a:xfrm>
            <a:off x="148856" y="3534228"/>
            <a:ext cx="6648565" cy="0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286000" y="609600"/>
            <a:ext cx="2565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Total US 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Yogurt Snapshot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46126" y="1531431"/>
            <a:ext cx="20746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009FDA"/>
                </a:solidFill>
              </a:rPr>
              <a:t>Yogurt – Retail Performance Trends</a:t>
            </a: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52922"/>
            <a:ext cx="1457326" cy="174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74">
            <a:extLst>
              <a:ext uri="{FF2B5EF4-FFF2-40B4-BE49-F238E27FC236}">
                <a16:creationId xmlns:a16="http://schemas.microsoft.com/office/drawing/2014/main" id="{F8767B3D-0B15-8BE7-B5EE-A1056CC33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Picture 3">
            <a:extLst>
              <a:ext uri="{FF2B5EF4-FFF2-40B4-BE49-F238E27FC236}">
                <a16:creationId xmlns:a16="http://schemas.microsoft.com/office/drawing/2014/main" id="{49C3D2E7-CB2A-E07E-6945-63BD5559DC9A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</p:spTree>
    <p:extLst>
      <p:ext uri="{BB962C8B-B14F-4D97-AF65-F5344CB8AC3E}">
        <p14:creationId xmlns:p14="http://schemas.microsoft.com/office/powerpoint/2010/main" val="413030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AEE046-0424-D688-634E-F2552CEA04C9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" y="1463421"/>
            <a:ext cx="6843713" cy="7160810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07214935" y="106071935"/>
              <a:ext cx="458736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362201" y="8997950"/>
            <a:ext cx="281939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1Creamy milk contains added calcium and claim to taste of a higher fat content</a:t>
            </a:r>
          </a:p>
          <a:p>
            <a:r>
              <a:rPr lang="en-US" sz="8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86000" y="609600"/>
            <a:ext cx="2565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Total US 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Yogurt Snapshot</a:t>
            </a:r>
          </a:p>
        </p:txBody>
      </p:sp>
      <p:cxnSp>
        <p:nvCxnSpPr>
          <p:cNvPr id="2" name="AutoShape 30">
            <a:extLst>
              <a:ext uri="{FF2B5EF4-FFF2-40B4-BE49-F238E27FC236}">
                <a16:creationId xmlns:a16="http://schemas.microsoft.com/office/drawing/2014/main" id="{1FDD4BBE-1DF5-A981-8E01-0D374D7FC26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152" y="6870192"/>
            <a:ext cx="6711696" cy="0"/>
          </a:xfrm>
          <a:prstGeom prst="straightConnector1">
            <a:avLst/>
          </a:prstGeom>
          <a:noFill/>
          <a:ln w="19050" algn="ctr">
            <a:solidFill>
              <a:srgbClr val="3F9C3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4" name="AutoShape 31">
            <a:extLst>
              <a:ext uri="{FF2B5EF4-FFF2-40B4-BE49-F238E27FC236}">
                <a16:creationId xmlns:a16="http://schemas.microsoft.com/office/drawing/2014/main" id="{07A4FF42-C0A6-CB3C-DA1B-80D3FEA589D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7010400"/>
            <a:ext cx="0" cy="1715294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5" name="Text Box 29">
            <a:extLst>
              <a:ext uri="{FF2B5EF4-FFF2-40B4-BE49-F238E27FC236}">
                <a16:creationId xmlns:a16="http://schemas.microsoft.com/office/drawing/2014/main" id="{7A84A03A-F188-45C6-10BE-51CC64904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1906" y="6946547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>
                <a:solidFill>
                  <a:srgbClr val="009FD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Yogurt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Fat Content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9FD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AutoShape 31">
            <a:extLst>
              <a:ext uri="{FF2B5EF4-FFF2-40B4-BE49-F238E27FC236}">
                <a16:creationId xmlns:a16="http://schemas.microsoft.com/office/drawing/2014/main" id="{51567847-0545-76B4-759A-BF485B56833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7010400"/>
            <a:ext cx="5006" cy="1715294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7" name="Text Box 29">
            <a:extLst>
              <a:ext uri="{FF2B5EF4-FFF2-40B4-BE49-F238E27FC236}">
                <a16:creationId xmlns:a16="http://schemas.microsoft.com/office/drawing/2014/main" id="{DA053515-9012-AAA0-D380-349A5B115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78" y="6934208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To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9FD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28686E-288D-7F66-3B69-704C006C59DC}"/>
              </a:ext>
            </a:extLst>
          </p:cNvPr>
          <p:cNvSpPr/>
          <p:nvPr/>
        </p:nvSpPr>
        <p:spPr>
          <a:xfrm>
            <a:off x="49398" y="7162800"/>
            <a:ext cx="1760294" cy="833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Loehr</a:t>
            </a:r>
          </a:p>
          <a:p>
            <a:r>
              <a:rPr lang="en-US" sz="8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 Insights Consultant</a:t>
            </a:r>
          </a:p>
          <a:p>
            <a:endParaRPr lang="en-US" sz="80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65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John.Loehr@IRIWorldwide.com</a:t>
            </a:r>
            <a:endParaRPr lang="en-US" sz="65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(612)-817-2656</a:t>
            </a:r>
          </a:p>
        </p:txBody>
      </p:sp>
      <p:sp>
        <p:nvSpPr>
          <p:cNvPr id="10" name="Text Box 29">
            <a:extLst>
              <a:ext uri="{FF2B5EF4-FFF2-40B4-BE49-F238E27FC236}">
                <a16:creationId xmlns:a16="http://schemas.microsoft.com/office/drawing/2014/main" id="{790DB7E2-8BA4-8350-9AE9-A2C02B29B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304" y="6901679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Product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Spotlight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9FD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 Box 274">
            <a:extLst>
              <a:ext uri="{FF2B5EF4-FFF2-40B4-BE49-F238E27FC236}">
                <a16:creationId xmlns:a16="http://schemas.microsoft.com/office/drawing/2014/main" id="{35786964-6F1A-952F-178B-EB762777B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8" name="Picture 27" descr="Logo&#10;&#10;Description automatically generated with medium confidence">
            <a:extLst>
              <a:ext uri="{FF2B5EF4-FFF2-40B4-BE49-F238E27FC236}">
                <a16:creationId xmlns:a16="http://schemas.microsoft.com/office/drawing/2014/main" id="{5CAEBDB3-49CC-F199-D67B-2467C89E82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" y="7934802"/>
            <a:ext cx="1335405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Picture 2">
            <a:extLst>
              <a:ext uri="{FF2B5EF4-FFF2-40B4-BE49-F238E27FC236}">
                <a16:creationId xmlns:a16="http://schemas.microsoft.com/office/drawing/2014/main" id="{F79390C3-6443-85D7-FFCD-71B2946735AC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4C3915A-8B32-3C68-2AF2-220318FD18F7}"/>
              </a:ext>
            </a:extLst>
          </p:cNvPr>
          <p:cNvSpPr/>
          <p:nvPr/>
        </p:nvSpPr>
        <p:spPr>
          <a:xfrm>
            <a:off x="1526722" y="7084368"/>
            <a:ext cx="2188034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rgbClr val="00B0F0"/>
                </a:solidFill>
                <a:ea typeface="Verdana" panose="020B0604030504040204" pitchFamily="34" charset="0"/>
              </a:rPr>
              <a:t>Functional Yogurt Pouches For Kids</a:t>
            </a:r>
            <a:endParaRPr lang="en-US" sz="9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FC18C1-7596-A826-0C17-91D4B9B5ABF7}"/>
              </a:ext>
            </a:extLst>
          </p:cNvPr>
          <p:cNvSpPr/>
          <p:nvPr/>
        </p:nvSpPr>
        <p:spPr>
          <a:xfrm>
            <a:off x="1524001" y="7285672"/>
            <a:ext cx="1672662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Hain Celestial introduces Earth’s Best Organic Support Smoothies.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These new yogurt smoothies with functional benefits provide little ones with essential vitamins and minerals that support overall growth and development.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 line is available in four varieties and come in 4-ounce pouches.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Bone contains pear, mango and carrot.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Digestive contains banana, pumpkin and raisin.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Immunity contains banana, orange and pineapple.</a:t>
            </a:r>
          </a:p>
        </p:txBody>
      </p:sp>
      <p:pic>
        <p:nvPicPr>
          <p:cNvPr id="27" name="Picture 11">
            <a:extLst>
              <a:ext uri="{FF2B5EF4-FFF2-40B4-BE49-F238E27FC236}">
                <a16:creationId xmlns:a16="http://schemas.microsoft.com/office/drawing/2014/main" id="{B5B81937-3E58-F0C2-C384-9148CE3E0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" r="3641"/>
          <a:stretch/>
        </p:blipFill>
        <p:spPr bwMode="auto">
          <a:xfrm>
            <a:off x="3079227" y="7361872"/>
            <a:ext cx="617758" cy="127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392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set Library - Insights" ma:contentTypeID="0x01010020BA4CE09D39F9458BCF6666573A368A00DCD97FF2F042FF49B6100FB5B16DDD58" ma:contentTypeVersion="25" ma:contentTypeDescription="" ma:contentTypeScope="" ma:versionID="797a5d6666df2f1f3101f71da04c5e66">
  <xsd:schema xmlns:xsd="http://www.w3.org/2001/XMLSchema" xmlns:xs="http://www.w3.org/2001/XMLSchema" xmlns:p="http://schemas.microsoft.com/office/2006/metadata/properties" xmlns:ns1="http://schemas.microsoft.com/sharepoint/v3" xmlns:ns2="25342e38-70b7-4e1c-8d00-01e978d9c91a" targetNamespace="http://schemas.microsoft.com/office/2006/metadata/properties" ma:root="true" ma:fieldsID="c987a660ca76ca8053ac08725a97434e" ns1:_="" ns2:_="">
    <xsd:import namespace="http://schemas.microsoft.com/sharepoint/v3"/>
    <xsd:import namespace="25342e38-70b7-4e1c-8d00-01e978d9c91a"/>
    <xsd:element name="properties">
      <xsd:complexType>
        <xsd:sequence>
          <xsd:element name="documentManagement">
            <xsd:complexType>
              <xsd:all>
                <xsd:element ref="ns2:InsightsTopic" minOccurs="0"/>
                <xsd:element ref="ns2:Asset_x0020_Type"/>
                <xsd:element ref="ns2:External_x0020_Share_x0020_Allowed" minOccurs="0"/>
                <xsd:element ref="ns2:Insights_x0020_Limited_x0020_Share_x0020_Only" minOccurs="0"/>
                <xsd:element ref="ns2:Audience" minOccurs="0"/>
                <xsd:element ref="ns2:InsightsPartnerSpecific" minOccurs="0"/>
                <xsd:element ref="ns1:_ExtendedDescription" minOccurs="0"/>
                <xsd:element ref="ns2:Published_x0020_Year"/>
                <xsd:element ref="ns2:Source" minOccurs="0"/>
                <xsd:element ref="ns2:Asset_x0020_Administrator"/>
                <xsd:element ref="ns2:Expiration_x0020_Date0"/>
                <xsd:element ref="ns2:Collaboration_x0020_Sourc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8" nillable="true" ma:displayName="Description" ma:format="Dropdown" ma:internalName="_Extended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42e38-70b7-4e1c-8d00-01e978d9c91a" elementFormDefault="qualified">
    <xsd:import namespace="http://schemas.microsoft.com/office/2006/documentManagement/types"/>
    <xsd:import namespace="http://schemas.microsoft.com/office/infopath/2007/PartnerControls"/>
    <xsd:element name="InsightsTopic" ma:index="2" nillable="true" ma:displayName="Insights Topic" ma:format="Dropdown" ma:internalName="InsightsTopic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ternatives"/>
                    <xsd:enumeration value="Butter"/>
                    <xsd:enumeration value="Cheese"/>
                    <xsd:enumeration value="Consumer Attitudes"/>
                    <xsd:enumeration value="Consumer Segmentation"/>
                    <xsd:enumeration value="Ecommerce"/>
                    <xsd:enumeration value="Environment"/>
                    <xsd:enumeration value="Ice Cream/Treats"/>
                    <xsd:enumeration value="Insights Training"/>
                    <xsd:enumeration value="Menu Trends"/>
                    <xsd:enumeration value="Milk"/>
                    <xsd:enumeration value="Nutrition"/>
                    <xsd:enumeration value="Partner Planning"/>
                    <xsd:enumeration value="Product Innovation"/>
                    <xsd:enumeration value="Sales Data"/>
                    <xsd:enumeration value="Total Dairy Overview"/>
                    <xsd:enumeration value="Traffic Trends"/>
                    <xsd:enumeration value="Yogurt"/>
                  </xsd:restriction>
                </xsd:simpleType>
              </xsd:element>
            </xsd:sequence>
          </xsd:extension>
        </xsd:complexContent>
      </xsd:complexType>
    </xsd:element>
    <xsd:element name="Asset_x0020_Type" ma:index="3" ma:displayName="Asset Type" ma:format="Dropdown" ma:internalName="Asset_x0020_Type" ma:readOnly="false">
      <xsd:simpleType>
        <xsd:restriction base="dms:Choice">
          <xsd:enumeration value="Brand Guidelines"/>
          <xsd:enumeration value="Display Materials"/>
          <xsd:enumeration value="Event Materials"/>
          <xsd:enumeration value="FAQ"/>
          <xsd:enumeration value="Form"/>
          <xsd:enumeration value="Guide"/>
          <xsd:enumeration value="Handout"/>
          <xsd:enumeration value="Infographic"/>
          <xsd:enumeration value="Key Messages"/>
          <xsd:enumeration value="Newsletter"/>
          <xsd:enumeration value="Postcard"/>
          <xsd:enumeration value="Presentation"/>
          <xsd:enumeration value="Print Ad"/>
          <xsd:enumeration value="Radio Ad"/>
          <xsd:enumeration value="Recorded Webinar"/>
          <xsd:enumeration value="Report"/>
          <xsd:enumeration value="Research"/>
          <xsd:enumeration value="Social Media Planning"/>
          <xsd:enumeration value="Video"/>
        </xsd:restriction>
      </xsd:simpleType>
    </xsd:element>
    <xsd:element name="External_x0020_Share_x0020_Allowed" ma:index="4" nillable="true" ma:displayName="External Share" ma:default="0" ma:internalName="External_x0020_Share_x0020_Allowed">
      <xsd:simpleType>
        <xsd:restriction base="dms:Boolean"/>
      </xsd:simpleType>
    </xsd:element>
    <xsd:element name="Insights_x0020_Limited_x0020_Share_x0020_Only" ma:index="5" nillable="true" ma:displayName="Limited Share" ma:default="0" ma:internalName="Insights_x0020_Limited_x0020_Share_x0020_Only">
      <xsd:simpleType>
        <xsd:restriction base="dms:Boolean"/>
      </xsd:simpleType>
    </xsd:element>
    <xsd:element name="Audience" ma:index="6" nillable="true" ma:displayName="Audience" ma:format="Dropdown" ma:internalName="Audience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-Store"/>
                    <xsd:enumeration value="Cultural Influencer"/>
                    <xsd:enumeration value="Educator"/>
                    <xsd:enumeration value="Environmental Thought Leader"/>
                    <xsd:enumeration value="Farmer as Shareholder"/>
                    <xsd:enumeration value="Farmer as Spokesperson"/>
                    <xsd:enumeration value="Foodservice"/>
                    <xsd:enumeration value="Governing Official"/>
                    <xsd:enumeration value="Health Professional"/>
                    <xsd:enumeration value="K-12 School Foodservice"/>
                    <xsd:enumeration value="Media"/>
                    <xsd:enumeration value="MDFRC"/>
                    <xsd:enumeration value="Midwest Dairy Staff"/>
                    <xsd:enumeration value="Processor"/>
                    <xsd:enumeration value="Retailer"/>
                    <xsd:enumeration value="Young Dairy Leader"/>
                  </xsd:restriction>
                </xsd:simpleType>
              </xsd:element>
            </xsd:sequence>
          </xsd:extension>
        </xsd:complexContent>
      </xsd:complexType>
    </xsd:element>
    <xsd:element name="InsightsPartnerSpecific" ma:index="7" nillable="true" ma:displayName="Partner Specific" ma:format="Dropdown" ma:internalName="InsightsPartnerSpecific">
      <xsd:simpleType>
        <xsd:restriction base="dms:Choice">
          <xsd:enumeration value="Cub"/>
        </xsd:restriction>
      </xsd:simpleType>
    </xsd:element>
    <xsd:element name="Published_x0020_Year" ma:index="9" ma:displayName="Published Year" ma:format="Dropdown" ma:internalName="Published_x0020_Year" ma:readOnly="false">
      <xsd:simpleType>
        <xsd:restriction base="dms:Choice"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</xsd:restriction>
      </xsd:simpleType>
    </xsd:element>
    <xsd:element name="Source" ma:index="10" nillable="true" ma:displayName="Source" ma:format="Dropdown" ma:internalName="Source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ircana"/>
                    <xsd:enumeration value="DMI"/>
                    <xsd:enumeration value="Edelman"/>
                    <xsd:enumeration value="GlobalData"/>
                    <xsd:enumeration value="GutCheck"/>
                    <xsd:enumeration value="Innova"/>
                    <xsd:enumeration value="Midwest Dairy"/>
                    <xsd:enumeration value="Milk Pep"/>
                    <xsd:enumeration value="Mintel"/>
                    <xsd:enumeration value="Research Paper"/>
                    <xsd:enumeration value="Technomic"/>
                    <xsd:enumeration value="U.S. Dairy Export Council"/>
                    <xsd:enumeration value="USDA"/>
                  </xsd:restriction>
                </xsd:simpleType>
              </xsd:element>
            </xsd:sequence>
          </xsd:extension>
        </xsd:complexContent>
      </xsd:complexType>
    </xsd:element>
    <xsd:element name="Asset_x0020_Administrator" ma:index="11" ma:displayName="Administrator" ma:format="Dropdown" ma:internalName="Asset_x0020_Administrator" ma:readOnly="false">
      <xsd:simpleType>
        <xsd:restriction base="dms:Choice">
          <xsd:enumeration value="Ag Affairs"/>
          <xsd:enumeration value="Corporate Communications"/>
          <xsd:enumeration value="DEX - Business Development"/>
          <xsd:enumeration value="DEX - Insights"/>
          <xsd:enumeration value="DEX - Marketing"/>
          <xsd:enumeration value="DEX - Sustainable Nutrition"/>
        </xsd:restriction>
      </xsd:simpleType>
    </xsd:element>
    <xsd:element name="Expiration_x0020_Date0" ma:index="12" ma:displayName="Review Date" ma:format="DateOnly" ma:internalName="Expiration_x0020_Date0" ma:readOnly="false">
      <xsd:simpleType>
        <xsd:restriction base="dms:DateTime"/>
      </xsd:simpleType>
    </xsd:element>
    <xsd:element name="Collaboration_x0020_Source" ma:index="13" nillable="true" ma:displayName="Collaboration Source" ma:format="Hyperlink" ma:internalName="Collaboration_x0020_Sourc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9F02D3F19522439C961E66F67BE110" ma:contentTypeVersion="9" ma:contentTypeDescription="Create a new document." ma:contentTypeScope="" ma:versionID="9c334c9acb3eb6658d43a17950cf904e">
  <xsd:schema xmlns:xsd="http://www.w3.org/2001/XMLSchema" xmlns:xs="http://www.w3.org/2001/XMLSchema" xmlns:p="http://schemas.microsoft.com/office/2006/metadata/properties" xmlns:ns1="http://schemas.microsoft.com/sharepoint/v3" xmlns:ns2="f542f9e8-5557-4414-bd57-3ed5a3d47204" xmlns:ns3="5c1f07bd-a36b-4ad0-b45a-ca27d85f401a" targetNamespace="http://schemas.microsoft.com/office/2006/metadata/properties" ma:root="true" ma:fieldsID="bccf21b4f68b4a63f660f03d2990b6c6" ns1:_="" ns2:_="" ns3:_="">
    <xsd:import namespace="http://schemas.microsoft.com/sharepoint/v3"/>
    <xsd:import namespace="f542f9e8-5557-4414-bd57-3ed5a3d47204"/>
    <xsd:import namespace="5c1f07bd-a36b-4ad0-b45a-ca27d85f40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42f9e8-5557-4414-bd57-3ed5a3d472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1f07bd-a36b-4ad0-b45a-ca27d85f4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360AA5-CBDF-41CD-9B77-B57387E44175}">
  <ds:schemaRefs>
    <ds:schemaRef ds:uri="7a4a7bea-05b3-41e5-91f8-155a15301e9b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ba6edbe7-21ed-4796-90bd-fc4b1ea30b0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563A05C-4F17-48AA-BC0A-1F369F1D3252}"/>
</file>

<file path=customXml/itemProps3.xml><?xml version="1.0" encoding="utf-8"?>
<ds:datastoreItem xmlns:ds="http://schemas.openxmlformats.org/officeDocument/2006/customXml" ds:itemID="{F78FAED2-8866-4830-8633-D18C21A7A30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D3785D5-CC9C-40E5-8C3A-0BAAD841407B}"/>
</file>

<file path=docProps/app.xml><?xml version="1.0" encoding="utf-8"?>
<Properties xmlns="http://schemas.openxmlformats.org/officeDocument/2006/extended-properties" xmlns:vt="http://schemas.openxmlformats.org/officeDocument/2006/docPropsVTypes">
  <TotalTime>8927</TotalTime>
  <Words>912</Words>
  <Application>Microsoft Office PowerPoint</Application>
  <PresentationFormat>Letter Paper (8.5x11 in)</PresentationFormat>
  <Paragraphs>104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Szalay, Jennifer</cp:lastModifiedBy>
  <cp:revision>373</cp:revision>
  <cp:lastPrinted>2016-07-11T18:39:55Z</cp:lastPrinted>
  <dcterms:created xsi:type="dcterms:W3CDTF">2016-07-08T16:25:52Z</dcterms:created>
  <dcterms:modified xsi:type="dcterms:W3CDTF">2024-07-31T19:06:30Z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0x010100CF9F02D3F19522439C961E66F67BE110</vt:lpwstr>
  </property>
  <property fmtid="{D5CDD505-2E9C-101B-9397-08002B2CF9AE}" pid="4" name="Expiration Date0">
    <vt:filetime>2026-08-31T05:00:00Z</vt:filetime>
  </property>
  <property fmtid="{D5CDD505-2E9C-101B-9397-08002B2CF9AE}" pid="7" name="Insights Limited Share Only">
    <vt:bool>false</vt:bool>
  </property>
  <property fmtid="{D5CDD505-2E9C-101B-9397-08002B2CF9AE}" pid="8" name="Asset Administrator">
    <vt:lpwstr>DEX - Insights</vt:lpwstr>
  </property>
  <property fmtid="{D5CDD505-2E9C-101B-9397-08002B2CF9AE}" pid="9" name="InsightsTopic">
    <vt:lpwstr>;#Sales Data;#Total Dairy Overview;#</vt:lpwstr>
  </property>
  <property fmtid="{D5CDD505-2E9C-101B-9397-08002B2CF9AE}" pid="10" name="Source">
    <vt:lpwstr>;#Circana;#</vt:lpwstr>
  </property>
  <property fmtid="{D5CDD505-2E9C-101B-9397-08002B2CF9AE}" pid="11" name="Collaboration Source">
    <vt:lpwstr>, </vt:lpwstr>
  </property>
  <property fmtid="{D5CDD505-2E9C-101B-9397-08002B2CF9AE}" pid="12" name="External Share Allowed">
    <vt:bool>true</vt:bool>
  </property>
  <property fmtid="{D5CDD505-2E9C-101B-9397-08002B2CF9AE}" pid="13" name="Asset Type">
    <vt:lpwstr>Report</vt:lpwstr>
  </property>
  <property fmtid="{D5CDD505-2E9C-101B-9397-08002B2CF9AE}" pid="14" name="Published Year">
    <vt:lpwstr>2024</vt:lpwstr>
  </property>
</Properties>
</file>