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customXml/itemProps4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1"/>
  </p:notesMasterIdLst>
  <p:sldIdLst>
    <p:sldId id="264" r:id="rId5"/>
    <p:sldId id="265" r:id="rId6"/>
    <p:sldId id="272" r:id="rId7"/>
    <p:sldId id="273" r:id="rId8"/>
    <p:sldId id="266" r:id="rId9"/>
    <p:sldId id="271" r:id="rId10"/>
  </p:sldIdLst>
  <p:sldSz cx="6858000" cy="9144000" type="letter"/>
  <p:notesSz cx="7315200" cy="9601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FDA"/>
    <a:srgbClr val="669900"/>
    <a:srgbClr val="EAAB00"/>
    <a:srgbClr val="F864ED"/>
    <a:srgbClr val="616365"/>
    <a:srgbClr val="E0E1DD"/>
    <a:srgbClr val="002776"/>
    <a:srgbClr val="C2DEE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A5C3235-B99F-4E2F-96A7-D84ED259EA31}" v="174" dt="2024-07-31T12:25:54.762"/>
    <p1510:client id="{ED18C312-49C1-48B4-98C4-80197BAF07BA}" v="2" dt="2024-07-31T19:10:27.232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375" autoAdjust="0"/>
    <p:restoredTop sz="94671" autoAdjust="0"/>
  </p:normalViewPr>
  <p:slideViewPr>
    <p:cSldViewPr>
      <p:cViewPr varScale="1">
        <p:scale>
          <a:sx n="49" d="100"/>
          <a:sy n="49" d="100"/>
        </p:scale>
        <p:origin x="1948" y="60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viewProps" Target="viewProps.xml"/><Relationship Id="rId18" Type="http://schemas.openxmlformats.org/officeDocument/2006/relationships/customXml" Target="../customXml/item4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presProps" Target="presProps.xml"/><Relationship Id="rId17" Type="http://schemas.microsoft.com/office/2015/10/relationships/revisionInfo" Target="revisionInfo.xml"/><Relationship Id="rId2" Type="http://schemas.openxmlformats.org/officeDocument/2006/relationships/customXml" Target="../customXml/item2.xml"/><Relationship Id="rId16" Type="http://schemas.microsoft.com/office/2016/11/relationships/changesInfo" Target="changesInfos/changesInfo1.xml"/><Relationship Id="rId11" Type="http://schemas.openxmlformats.org/officeDocument/2006/relationships/notesMaster" Target="notesMasters/notesMaster1.xml"/><Relationship Id="rId6" Type="http://schemas.openxmlformats.org/officeDocument/2006/relationships/slide" Target="slides/slide2.xml"/><Relationship Id="rId5" Type="http://schemas.openxmlformats.org/officeDocument/2006/relationships/slide" Target="slides/slide1.xml"/><Relationship Id="rId15" Type="http://schemas.openxmlformats.org/officeDocument/2006/relationships/tableStyles" Target="tableStyle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ai Shiva Krishna Reddy, Sathi" userId="8cd58092-82c9-44ee-aef3-815c1ae63910" providerId="ADAL" clId="{7530AA54-6631-4E00-B90F-2EEC6567BD7D}"/>
    <pc:docChg chg="undo custSel modSld">
      <pc:chgData name="Sai Shiva Krishna Reddy, Sathi" userId="8cd58092-82c9-44ee-aef3-815c1ae63910" providerId="ADAL" clId="{7530AA54-6631-4E00-B90F-2EEC6567BD7D}" dt="2024-04-15T15:11:47.667" v="167" actId="1035"/>
      <pc:docMkLst>
        <pc:docMk/>
      </pc:docMkLst>
      <pc:sldChg chg="addSp delSp modSp mod">
        <pc:chgData name="Sai Shiva Krishna Reddy, Sathi" userId="8cd58092-82c9-44ee-aef3-815c1ae63910" providerId="ADAL" clId="{7530AA54-6631-4E00-B90F-2EEC6567BD7D}" dt="2024-04-15T15:11:47.667" v="167" actId="1035"/>
        <pc:sldMkLst>
          <pc:docMk/>
          <pc:sldMk cId="1657316934" sldId="264"/>
        </pc:sldMkLst>
        <pc:spChg chg="mod">
          <ac:chgData name="Sai Shiva Krishna Reddy, Sathi" userId="8cd58092-82c9-44ee-aef3-815c1ae63910" providerId="ADAL" clId="{7530AA54-6631-4E00-B90F-2EEC6567BD7D}" dt="2024-04-15T11:58:36.412" v="158"/>
          <ac:spMkLst>
            <pc:docMk/>
            <pc:sldMk cId="1657316934" sldId="264"/>
            <ac:spMk id="9" creationId="{CC5BA90F-86F7-752D-85E2-A5A9DDF204AB}"/>
          </ac:spMkLst>
        </pc:spChg>
        <pc:picChg chg="del mod">
          <ac:chgData name="Sai Shiva Krishna Reddy, Sathi" userId="8cd58092-82c9-44ee-aef3-815c1ae63910" providerId="ADAL" clId="{7530AA54-6631-4E00-B90F-2EEC6567BD7D}" dt="2024-04-15T11:57:41.632" v="26"/>
          <ac:picMkLst>
            <pc:docMk/>
            <pc:sldMk cId="1657316934" sldId="264"/>
            <ac:picMk id="2" creationId="{499AE287-961A-54B3-6DA7-9AC54E38525C}"/>
          </ac:picMkLst>
        </pc:picChg>
        <pc:picChg chg="add mod ord">
          <ac:chgData name="Sai Shiva Krishna Reddy, Sathi" userId="8cd58092-82c9-44ee-aef3-815c1ae63910" providerId="ADAL" clId="{7530AA54-6631-4E00-B90F-2EEC6567BD7D}" dt="2024-04-15T11:58:25.542" v="157" actId="167"/>
          <ac:picMkLst>
            <pc:docMk/>
            <pc:sldMk cId="1657316934" sldId="264"/>
            <ac:picMk id="3" creationId="{71B05154-8812-4C12-1654-DA863DE32581}"/>
          </ac:picMkLst>
        </pc:picChg>
        <pc:picChg chg="mod">
          <ac:chgData name="Sai Shiva Krishna Reddy, Sathi" userId="8cd58092-82c9-44ee-aef3-815c1ae63910" providerId="ADAL" clId="{7530AA54-6631-4E00-B90F-2EEC6567BD7D}" dt="2024-04-15T15:11:47.667" v="167" actId="1035"/>
          <ac:picMkLst>
            <pc:docMk/>
            <pc:sldMk cId="1657316934" sldId="264"/>
            <ac:picMk id="34" creationId="{00000000-0000-0000-0000-000000000000}"/>
          </ac:picMkLst>
        </pc:picChg>
      </pc:sldChg>
      <pc:sldChg chg="addSp delSp modSp mod">
        <pc:chgData name="Sai Shiva Krishna Reddy, Sathi" userId="8cd58092-82c9-44ee-aef3-815c1ae63910" providerId="ADAL" clId="{7530AA54-6631-4E00-B90F-2EEC6567BD7D}" dt="2024-04-15T11:58:38.768" v="159"/>
        <pc:sldMkLst>
          <pc:docMk/>
          <pc:sldMk cId="4260595022" sldId="265"/>
        </pc:sldMkLst>
        <pc:spChg chg="add mod">
          <ac:chgData name="Sai Shiva Krishna Reddy, Sathi" userId="8cd58092-82c9-44ee-aef3-815c1ae63910" providerId="ADAL" clId="{7530AA54-6631-4E00-B90F-2EEC6567BD7D}" dt="2024-04-02T13:01:52.301" v="5"/>
          <ac:spMkLst>
            <pc:docMk/>
            <pc:sldMk cId="4260595022" sldId="265"/>
            <ac:spMk id="2" creationId="{5A4121C4-A257-8816-FDA1-D67654E9331B}"/>
          </ac:spMkLst>
        </pc:spChg>
        <pc:spChg chg="del">
          <ac:chgData name="Sai Shiva Krishna Reddy, Sathi" userId="8cd58092-82c9-44ee-aef3-815c1ae63910" providerId="ADAL" clId="{7530AA54-6631-4E00-B90F-2EEC6567BD7D}" dt="2024-04-02T13:01:51.968" v="4" actId="478"/>
          <ac:spMkLst>
            <pc:docMk/>
            <pc:sldMk cId="4260595022" sldId="265"/>
            <ac:spMk id="11" creationId="{FCF8C82F-5205-9D46-5A72-310FEEC0C5CA}"/>
          </ac:spMkLst>
        </pc:spChg>
        <pc:spChg chg="del">
          <ac:chgData name="Sai Shiva Krishna Reddy, Sathi" userId="8cd58092-82c9-44ee-aef3-815c1ae63910" providerId="ADAL" clId="{7530AA54-6631-4E00-B90F-2EEC6567BD7D}" dt="2024-04-02T13:01:51.968" v="4" actId="478"/>
          <ac:spMkLst>
            <pc:docMk/>
            <pc:sldMk cId="4260595022" sldId="265"/>
            <ac:spMk id="12" creationId="{A09AB0B3-A743-CD27-D0A8-2BA3FD7CF52A}"/>
          </ac:spMkLst>
        </pc:spChg>
        <pc:spChg chg="add mod">
          <ac:chgData name="Sai Shiva Krishna Reddy, Sathi" userId="8cd58092-82c9-44ee-aef3-815c1ae63910" providerId="ADAL" clId="{7530AA54-6631-4E00-B90F-2EEC6567BD7D}" dt="2024-04-02T13:01:52.301" v="5"/>
          <ac:spMkLst>
            <pc:docMk/>
            <pc:sldMk cId="4260595022" sldId="265"/>
            <ac:spMk id="23" creationId="{379E5A9D-74EF-B55C-0B1E-3C714535EFD6}"/>
          </ac:spMkLst>
        </pc:spChg>
        <pc:spChg chg="mod">
          <ac:chgData name="Sai Shiva Krishna Reddy, Sathi" userId="8cd58092-82c9-44ee-aef3-815c1ae63910" providerId="ADAL" clId="{7530AA54-6631-4E00-B90F-2EEC6567BD7D}" dt="2024-04-15T11:58:38.768" v="159"/>
          <ac:spMkLst>
            <pc:docMk/>
            <pc:sldMk cId="4260595022" sldId="265"/>
            <ac:spMk id="30" creationId="{9FF581EB-25CD-6398-760D-9FF35F8A7816}"/>
          </ac:spMkLst>
        </pc:spChg>
        <pc:picChg chg="del mod">
          <ac:chgData name="Sai Shiva Krishna Reddy, Sathi" userId="8cd58092-82c9-44ee-aef3-815c1ae63910" providerId="ADAL" clId="{7530AA54-6631-4E00-B90F-2EEC6567BD7D}" dt="2024-04-15T11:57:44.600" v="50"/>
          <ac:picMkLst>
            <pc:docMk/>
            <pc:sldMk cId="4260595022" sldId="265"/>
            <ac:picMk id="10" creationId="{4A280907-43B3-6FEF-D4B7-23E6A3241E7B}"/>
          </ac:picMkLst>
        </pc:picChg>
        <pc:picChg chg="add mod ord">
          <ac:chgData name="Sai Shiva Krishna Reddy, Sathi" userId="8cd58092-82c9-44ee-aef3-815c1ae63910" providerId="ADAL" clId="{7530AA54-6631-4E00-B90F-2EEC6567BD7D}" dt="2024-04-15T11:58:22.226" v="156" actId="167"/>
          <ac:picMkLst>
            <pc:docMk/>
            <pc:sldMk cId="4260595022" sldId="265"/>
            <ac:picMk id="11" creationId="{090778F6-83F8-7319-DE71-F4D6A356C98A}"/>
          </ac:picMkLst>
        </pc:picChg>
        <pc:picChg chg="del">
          <ac:chgData name="Sai Shiva Krishna Reddy, Sathi" userId="8cd58092-82c9-44ee-aef3-815c1ae63910" providerId="ADAL" clId="{7530AA54-6631-4E00-B90F-2EEC6567BD7D}" dt="2024-04-02T13:01:51.968" v="4" actId="478"/>
          <ac:picMkLst>
            <pc:docMk/>
            <pc:sldMk cId="4260595022" sldId="265"/>
            <ac:picMk id="13" creationId="{A4F00065-C928-4BE3-A9C6-3A1701343703}"/>
          </ac:picMkLst>
        </pc:picChg>
        <pc:picChg chg="add mod">
          <ac:chgData name="Sai Shiva Krishna Reddy, Sathi" userId="8cd58092-82c9-44ee-aef3-815c1ae63910" providerId="ADAL" clId="{7530AA54-6631-4E00-B90F-2EEC6567BD7D}" dt="2024-04-15T11:57:44.971" v="53"/>
          <ac:picMkLst>
            <pc:docMk/>
            <pc:sldMk cId="4260595022" sldId="265"/>
            <ac:picMk id="24" creationId="{32846934-9AEC-9361-9C3B-A9F8DD2A5669}"/>
          </ac:picMkLst>
        </pc:picChg>
      </pc:sldChg>
      <pc:sldChg chg="addSp delSp modSp mod">
        <pc:chgData name="Sai Shiva Krishna Reddy, Sathi" userId="8cd58092-82c9-44ee-aef3-815c1ae63910" providerId="ADAL" clId="{7530AA54-6631-4E00-B90F-2EEC6567BD7D}" dt="2024-04-15T11:58:46.676" v="162"/>
        <pc:sldMkLst>
          <pc:docMk/>
          <pc:sldMk cId="4130301871" sldId="266"/>
        </pc:sldMkLst>
        <pc:spChg chg="mod">
          <ac:chgData name="Sai Shiva Krishna Reddy, Sathi" userId="8cd58092-82c9-44ee-aef3-815c1ae63910" providerId="ADAL" clId="{7530AA54-6631-4E00-B90F-2EEC6567BD7D}" dt="2024-04-15T11:58:46.676" v="162"/>
          <ac:spMkLst>
            <pc:docMk/>
            <pc:sldMk cId="4130301871" sldId="266"/>
            <ac:spMk id="5" creationId="{A37DFC79-6A3B-6695-52AD-D5436CBFF907}"/>
          </ac:spMkLst>
        </pc:spChg>
        <pc:picChg chg="add mod ord">
          <ac:chgData name="Sai Shiva Krishna Reddy, Sathi" userId="8cd58092-82c9-44ee-aef3-815c1ae63910" providerId="ADAL" clId="{7530AA54-6631-4E00-B90F-2EEC6567BD7D}" dt="2024-04-15T11:58:11.443" v="151" actId="167"/>
          <ac:picMkLst>
            <pc:docMk/>
            <pc:sldMk cId="4130301871" sldId="266"/>
            <ac:picMk id="2" creationId="{D5B3B12A-52C5-C861-DDD3-2EF66A5D64BE}"/>
          </ac:picMkLst>
        </pc:picChg>
        <pc:picChg chg="del mod">
          <ac:chgData name="Sai Shiva Krishna Reddy, Sathi" userId="8cd58092-82c9-44ee-aef3-815c1ae63910" providerId="ADAL" clId="{7530AA54-6631-4E00-B90F-2EEC6567BD7D}" dt="2024-04-15T11:57:54.245" v="122"/>
          <ac:picMkLst>
            <pc:docMk/>
            <pc:sldMk cId="4130301871" sldId="266"/>
            <ac:picMk id="3" creationId="{8771BF99-33C6-0DB3-FB7A-983C346CE2B4}"/>
          </ac:picMkLst>
        </pc:picChg>
      </pc:sldChg>
      <pc:sldChg chg="addSp delSp modSp mod">
        <pc:chgData name="Sai Shiva Krishna Reddy, Sathi" userId="8cd58092-82c9-44ee-aef3-815c1ae63910" providerId="ADAL" clId="{7530AA54-6631-4E00-B90F-2EEC6567BD7D}" dt="2024-04-15T11:58:49.144" v="163"/>
        <pc:sldMkLst>
          <pc:docMk/>
          <pc:sldMk cId="2622831999" sldId="271"/>
        </pc:sldMkLst>
        <pc:spChg chg="del">
          <ac:chgData name="Sai Shiva Krishna Reddy, Sathi" userId="8cd58092-82c9-44ee-aef3-815c1ae63910" providerId="ADAL" clId="{7530AA54-6631-4E00-B90F-2EEC6567BD7D}" dt="2024-04-02T12:03:09.450" v="0" actId="478"/>
          <ac:spMkLst>
            <pc:docMk/>
            <pc:sldMk cId="2622831999" sldId="271"/>
            <ac:spMk id="3" creationId="{C08669FF-0578-DA4D-D1CD-36881A84667E}"/>
          </ac:spMkLst>
        </pc:spChg>
        <pc:spChg chg="add mod">
          <ac:chgData name="Sai Shiva Krishna Reddy, Sathi" userId="8cd58092-82c9-44ee-aef3-815c1ae63910" providerId="ADAL" clId="{7530AA54-6631-4E00-B90F-2EEC6567BD7D}" dt="2024-04-02T12:03:09.738" v="1"/>
          <ac:spMkLst>
            <pc:docMk/>
            <pc:sldMk cId="2622831999" sldId="271"/>
            <ac:spMk id="4" creationId="{4FD32256-4FF5-FE06-D4F5-6E71BC170E51}"/>
          </ac:spMkLst>
        </pc:spChg>
        <pc:spChg chg="del">
          <ac:chgData name="Sai Shiva Krishna Reddy, Sathi" userId="8cd58092-82c9-44ee-aef3-815c1ae63910" providerId="ADAL" clId="{7530AA54-6631-4E00-B90F-2EEC6567BD7D}" dt="2024-04-02T12:03:09.450" v="0" actId="478"/>
          <ac:spMkLst>
            <pc:docMk/>
            <pc:sldMk cId="2622831999" sldId="271"/>
            <ac:spMk id="6" creationId="{1766CEC5-6297-6FDA-FA25-4F5BEFECF065}"/>
          </ac:spMkLst>
        </pc:spChg>
        <pc:spChg chg="mod">
          <ac:chgData name="Sai Shiva Krishna Reddy, Sathi" userId="8cd58092-82c9-44ee-aef3-815c1ae63910" providerId="ADAL" clId="{7530AA54-6631-4E00-B90F-2EEC6567BD7D}" dt="2024-04-15T11:58:49.144" v="163"/>
          <ac:spMkLst>
            <pc:docMk/>
            <pc:sldMk cId="2622831999" sldId="271"/>
            <ac:spMk id="9" creationId="{7FF59BD0-CDF1-5F6E-A5D2-930F074D4D3C}"/>
          </ac:spMkLst>
        </pc:spChg>
        <pc:spChg chg="add mod">
          <ac:chgData name="Sai Shiva Krishna Reddy, Sathi" userId="8cd58092-82c9-44ee-aef3-815c1ae63910" providerId="ADAL" clId="{7530AA54-6631-4E00-B90F-2EEC6567BD7D}" dt="2024-04-02T12:03:09.738" v="1"/>
          <ac:spMkLst>
            <pc:docMk/>
            <pc:sldMk cId="2622831999" sldId="271"/>
            <ac:spMk id="10" creationId="{4E48197C-6C00-8FF1-110B-E75740EECA6F}"/>
          </ac:spMkLst>
        </pc:spChg>
        <pc:picChg chg="add mod ord">
          <ac:chgData name="Sai Shiva Krishna Reddy, Sathi" userId="8cd58092-82c9-44ee-aef3-815c1ae63910" providerId="ADAL" clId="{7530AA54-6631-4E00-B90F-2EEC6567BD7D}" dt="2024-04-15T11:58:09.259" v="150" actId="167"/>
          <ac:picMkLst>
            <pc:docMk/>
            <pc:sldMk cId="2622831999" sldId="271"/>
            <ac:picMk id="3" creationId="{14BA24D9-F9F5-DE04-5584-C4265066A76C}"/>
          </ac:picMkLst>
        </pc:picChg>
        <pc:picChg chg="del mod">
          <ac:chgData name="Sai Shiva Krishna Reddy, Sathi" userId="8cd58092-82c9-44ee-aef3-815c1ae63910" providerId="ADAL" clId="{7530AA54-6631-4E00-B90F-2EEC6567BD7D}" dt="2024-04-15T11:57:57.134" v="146"/>
          <ac:picMkLst>
            <pc:docMk/>
            <pc:sldMk cId="2622831999" sldId="271"/>
            <ac:picMk id="5" creationId="{C2412508-C088-6ECE-633E-582A1F283794}"/>
          </ac:picMkLst>
        </pc:picChg>
        <pc:picChg chg="del">
          <ac:chgData name="Sai Shiva Krishna Reddy, Sathi" userId="8cd58092-82c9-44ee-aef3-815c1ae63910" providerId="ADAL" clId="{7530AA54-6631-4E00-B90F-2EEC6567BD7D}" dt="2024-04-02T12:03:09.450" v="0" actId="478"/>
          <ac:picMkLst>
            <pc:docMk/>
            <pc:sldMk cId="2622831999" sldId="271"/>
            <ac:picMk id="8" creationId="{B7CCFA29-F947-8AAB-425E-BB88A2E494B3}"/>
          </ac:picMkLst>
        </pc:picChg>
        <pc:picChg chg="add mod">
          <ac:chgData name="Sai Shiva Krishna Reddy, Sathi" userId="8cd58092-82c9-44ee-aef3-815c1ae63910" providerId="ADAL" clId="{7530AA54-6631-4E00-B90F-2EEC6567BD7D}" dt="2024-04-15T11:57:57.432" v="149"/>
          <ac:picMkLst>
            <pc:docMk/>
            <pc:sldMk cId="2622831999" sldId="271"/>
            <ac:picMk id="11" creationId="{0EAC9567-E80E-10E4-2369-38887901E7B6}"/>
          </ac:picMkLst>
        </pc:picChg>
      </pc:sldChg>
      <pc:sldChg chg="addSp delSp modSp mod">
        <pc:chgData name="Sai Shiva Krishna Reddy, Sathi" userId="8cd58092-82c9-44ee-aef3-815c1ae63910" providerId="ADAL" clId="{7530AA54-6631-4E00-B90F-2EEC6567BD7D}" dt="2024-04-15T11:58:41.903" v="160"/>
        <pc:sldMkLst>
          <pc:docMk/>
          <pc:sldMk cId="3845211846" sldId="272"/>
        </pc:sldMkLst>
        <pc:spChg chg="mod">
          <ac:chgData name="Sai Shiva Krishna Reddy, Sathi" userId="8cd58092-82c9-44ee-aef3-815c1ae63910" providerId="ADAL" clId="{7530AA54-6631-4E00-B90F-2EEC6567BD7D}" dt="2024-04-15T11:58:41.903" v="160"/>
          <ac:spMkLst>
            <pc:docMk/>
            <pc:sldMk cId="3845211846" sldId="272"/>
            <ac:spMk id="9" creationId="{B22A9FA7-D96A-18BC-3B51-6E5AA667B9A3}"/>
          </ac:spMkLst>
        </pc:spChg>
        <pc:picChg chg="del mod">
          <ac:chgData name="Sai Shiva Krishna Reddy, Sathi" userId="8cd58092-82c9-44ee-aef3-815c1ae63910" providerId="ADAL" clId="{7530AA54-6631-4E00-B90F-2EEC6567BD7D}" dt="2024-04-15T11:57:47.905" v="74"/>
          <ac:picMkLst>
            <pc:docMk/>
            <pc:sldMk cId="3845211846" sldId="272"/>
            <ac:picMk id="2" creationId="{862A5263-D644-72B6-1C05-23886102EAC2}"/>
          </ac:picMkLst>
        </pc:picChg>
        <pc:picChg chg="add mod ord">
          <ac:chgData name="Sai Shiva Krishna Reddy, Sathi" userId="8cd58092-82c9-44ee-aef3-815c1ae63910" providerId="ADAL" clId="{7530AA54-6631-4E00-B90F-2EEC6567BD7D}" dt="2024-04-15T11:58:16.110" v="153" actId="167"/>
          <ac:picMkLst>
            <pc:docMk/>
            <pc:sldMk cId="3845211846" sldId="272"/>
            <ac:picMk id="3" creationId="{527518AB-4AB2-C8C4-9AC6-23FE58EA41AA}"/>
          </ac:picMkLst>
        </pc:picChg>
      </pc:sldChg>
      <pc:sldChg chg="addSp delSp modSp mod">
        <pc:chgData name="Sai Shiva Krishna Reddy, Sathi" userId="8cd58092-82c9-44ee-aef3-815c1ae63910" providerId="ADAL" clId="{7530AA54-6631-4E00-B90F-2EEC6567BD7D}" dt="2024-04-15T11:58:44.372" v="161"/>
        <pc:sldMkLst>
          <pc:docMk/>
          <pc:sldMk cId="2907744465" sldId="273"/>
        </pc:sldMkLst>
        <pc:spChg chg="add mod">
          <ac:chgData name="Sai Shiva Krishna Reddy, Sathi" userId="8cd58092-82c9-44ee-aef3-815c1ae63910" providerId="ADAL" clId="{7530AA54-6631-4E00-B90F-2EEC6567BD7D}" dt="2024-04-02T12:04:00.055" v="3"/>
          <ac:spMkLst>
            <pc:docMk/>
            <pc:sldMk cId="2907744465" sldId="273"/>
            <ac:spMk id="3" creationId="{0DD240C8-B3D7-CE65-1D62-5F34C9305EA0}"/>
          </ac:spMkLst>
        </pc:spChg>
        <pc:spChg chg="mod">
          <ac:chgData name="Sai Shiva Krishna Reddy, Sathi" userId="8cd58092-82c9-44ee-aef3-815c1ae63910" providerId="ADAL" clId="{7530AA54-6631-4E00-B90F-2EEC6567BD7D}" dt="2024-04-15T11:58:44.372" v="161"/>
          <ac:spMkLst>
            <pc:docMk/>
            <pc:sldMk cId="2907744465" sldId="273"/>
            <ac:spMk id="10" creationId="{4519C5B9-77DE-549D-C4ED-072D6CE63A7F}"/>
          </ac:spMkLst>
        </pc:spChg>
        <pc:spChg chg="del">
          <ac:chgData name="Sai Shiva Krishna Reddy, Sathi" userId="8cd58092-82c9-44ee-aef3-815c1ae63910" providerId="ADAL" clId="{7530AA54-6631-4E00-B90F-2EEC6567BD7D}" dt="2024-04-02T12:03:59.709" v="2" actId="478"/>
          <ac:spMkLst>
            <pc:docMk/>
            <pc:sldMk cId="2907744465" sldId="273"/>
            <ac:spMk id="11" creationId="{8A572F12-D8CC-7A51-47CC-AA2A53214A79}"/>
          </ac:spMkLst>
        </pc:spChg>
        <pc:spChg chg="add mod">
          <ac:chgData name="Sai Shiva Krishna Reddy, Sathi" userId="8cd58092-82c9-44ee-aef3-815c1ae63910" providerId="ADAL" clId="{7530AA54-6631-4E00-B90F-2EEC6567BD7D}" dt="2024-04-02T12:04:00.055" v="3"/>
          <ac:spMkLst>
            <pc:docMk/>
            <pc:sldMk cId="2907744465" sldId="273"/>
            <ac:spMk id="12" creationId="{100F4E28-BB83-7F40-5B9F-151F31CA548D}"/>
          </ac:spMkLst>
        </pc:spChg>
        <pc:spChg chg="del">
          <ac:chgData name="Sai Shiva Krishna Reddy, Sathi" userId="8cd58092-82c9-44ee-aef3-815c1ae63910" providerId="ADAL" clId="{7530AA54-6631-4E00-B90F-2EEC6567BD7D}" dt="2024-04-02T12:03:59.709" v="2" actId="478"/>
          <ac:spMkLst>
            <pc:docMk/>
            <pc:sldMk cId="2907744465" sldId="273"/>
            <ac:spMk id="15" creationId="{0371281B-C304-DAA1-23A1-A56607E753DC}"/>
          </ac:spMkLst>
        </pc:spChg>
        <pc:picChg chg="add mod ord">
          <ac:chgData name="Sai Shiva Krishna Reddy, Sathi" userId="8cd58092-82c9-44ee-aef3-815c1ae63910" providerId="ADAL" clId="{7530AA54-6631-4E00-B90F-2EEC6567BD7D}" dt="2024-04-15T11:58:14.052" v="152" actId="167"/>
          <ac:picMkLst>
            <pc:docMk/>
            <pc:sldMk cId="2907744465" sldId="273"/>
            <ac:picMk id="11" creationId="{0BF1BC53-51BD-C872-9E3D-0B2C3635BCF7}"/>
          </ac:picMkLst>
        </pc:picChg>
        <pc:picChg chg="add mod">
          <ac:chgData name="Sai Shiva Krishna Reddy, Sathi" userId="8cd58092-82c9-44ee-aef3-815c1ae63910" providerId="ADAL" clId="{7530AA54-6631-4E00-B90F-2EEC6567BD7D}" dt="2024-04-15T11:57:52.033" v="101"/>
          <ac:picMkLst>
            <pc:docMk/>
            <pc:sldMk cId="2907744465" sldId="273"/>
            <ac:picMk id="13" creationId="{BD000B5D-D64A-D18C-1FE7-F1A058269449}"/>
          </ac:picMkLst>
        </pc:picChg>
        <pc:picChg chg="del mod">
          <ac:chgData name="Sai Shiva Krishna Reddy, Sathi" userId="8cd58092-82c9-44ee-aef3-815c1ae63910" providerId="ADAL" clId="{7530AA54-6631-4E00-B90F-2EEC6567BD7D}" dt="2024-04-15T11:57:51.735" v="98"/>
          <ac:picMkLst>
            <pc:docMk/>
            <pc:sldMk cId="2907744465" sldId="273"/>
            <ac:picMk id="14" creationId="{1B518AC0-977A-9EFA-B7DD-33308CE5B6E1}"/>
          </ac:picMkLst>
        </pc:picChg>
        <pc:picChg chg="del">
          <ac:chgData name="Sai Shiva Krishna Reddy, Sathi" userId="8cd58092-82c9-44ee-aef3-815c1ae63910" providerId="ADAL" clId="{7530AA54-6631-4E00-B90F-2EEC6567BD7D}" dt="2024-04-02T12:03:59.709" v="2" actId="478"/>
          <ac:picMkLst>
            <pc:docMk/>
            <pc:sldMk cId="2907744465" sldId="273"/>
            <ac:picMk id="16" creationId="{A5BC9C12-1FC0-83B0-8004-75B925034471}"/>
          </ac:picMkLst>
        </pc:picChg>
      </pc:sldChg>
    </pc:docChg>
  </pc:docChgLst>
  <pc:docChgLst>
    <pc:chgData name="Sai Shiva Krishna Reddy, Sathi" userId="8cd58092-82c9-44ee-aef3-815c1ae63910" providerId="ADAL" clId="{9A5C3235-B99F-4E2F-96A7-D84ED259EA31}"/>
    <pc:docChg chg="custSel modSld">
      <pc:chgData name="Sai Shiva Krishna Reddy, Sathi" userId="8cd58092-82c9-44ee-aef3-815c1ae63910" providerId="ADAL" clId="{9A5C3235-B99F-4E2F-96A7-D84ED259EA31}" dt="2024-07-31T12:27:52.201" v="325" actId="20577"/>
      <pc:docMkLst>
        <pc:docMk/>
      </pc:docMkLst>
      <pc:sldChg chg="addSp delSp modSp mod">
        <pc:chgData name="Sai Shiva Krishna Reddy, Sathi" userId="8cd58092-82c9-44ee-aef3-815c1ae63910" providerId="ADAL" clId="{9A5C3235-B99F-4E2F-96A7-D84ED259EA31}" dt="2024-07-31T12:27:30.737" v="320" actId="20577"/>
        <pc:sldMkLst>
          <pc:docMk/>
          <pc:sldMk cId="1657316934" sldId="264"/>
        </pc:sldMkLst>
        <pc:spChg chg="mod">
          <ac:chgData name="Sai Shiva Krishna Reddy, Sathi" userId="8cd58092-82c9-44ee-aef3-815c1ae63910" providerId="ADAL" clId="{9A5C3235-B99F-4E2F-96A7-D84ED259EA31}" dt="2024-07-31T12:25:47.882" v="192"/>
          <ac:spMkLst>
            <pc:docMk/>
            <pc:sldMk cId="1657316934" sldId="264"/>
            <ac:spMk id="9" creationId="{CC5BA90F-86F7-752D-85E2-A5A9DDF204AB}"/>
          </ac:spMkLst>
        </pc:spChg>
        <pc:spChg chg="mod">
          <ac:chgData name="Sai Shiva Krishna Reddy, Sathi" userId="8cd58092-82c9-44ee-aef3-815c1ae63910" providerId="ADAL" clId="{9A5C3235-B99F-4E2F-96A7-D84ED259EA31}" dt="2024-07-31T12:27:30.737" v="320" actId="20577"/>
          <ac:spMkLst>
            <pc:docMk/>
            <pc:sldMk cId="1657316934" sldId="264"/>
            <ac:spMk id="30" creationId="{00000000-0000-0000-0000-000000000000}"/>
          </ac:spMkLst>
        </pc:spChg>
        <pc:picChg chg="add del mod ord">
          <ac:chgData name="Sai Shiva Krishna Reddy, Sathi" userId="8cd58092-82c9-44ee-aef3-815c1ae63910" providerId="ADAL" clId="{9A5C3235-B99F-4E2F-96A7-D84ED259EA31}" dt="2024-07-31T12:25:47.703" v="189"/>
          <ac:picMkLst>
            <pc:docMk/>
            <pc:sldMk cId="1657316934" sldId="264"/>
            <ac:picMk id="2" creationId="{4FCC9A9A-F8C5-943D-C83E-9BB39F6F8E04}"/>
          </ac:picMkLst>
        </pc:picChg>
        <pc:picChg chg="del mod">
          <ac:chgData name="Sai Shiva Krishna Reddy, Sathi" userId="8cd58092-82c9-44ee-aef3-815c1ae63910" providerId="ADAL" clId="{9A5C3235-B99F-4E2F-96A7-D84ED259EA31}" dt="2024-07-29T13:27:13.351" v="38"/>
          <ac:picMkLst>
            <pc:docMk/>
            <pc:sldMk cId="1657316934" sldId="264"/>
            <ac:picMk id="3" creationId="{71B05154-8812-4C12-1654-DA863DE32581}"/>
          </ac:picMkLst>
        </pc:picChg>
        <pc:picChg chg="add mod ord">
          <ac:chgData name="Sai Shiva Krishna Reddy, Sathi" userId="8cd58092-82c9-44ee-aef3-815c1ae63910" providerId="ADAL" clId="{9A5C3235-B99F-4E2F-96A7-D84ED259EA31}" dt="2024-07-31T12:27:27.588" v="319" actId="167"/>
          <ac:picMkLst>
            <pc:docMk/>
            <pc:sldMk cId="1657316934" sldId="264"/>
            <ac:picMk id="3" creationId="{D8657F8D-3816-734B-C362-3303878AB8BE}"/>
          </ac:picMkLst>
        </pc:picChg>
      </pc:sldChg>
      <pc:sldChg chg="addSp delSp modSp mod">
        <pc:chgData name="Sai Shiva Krishna Reddy, Sathi" userId="8cd58092-82c9-44ee-aef3-815c1ae63910" providerId="ADAL" clId="{9A5C3235-B99F-4E2F-96A7-D84ED259EA31}" dt="2024-07-31T12:27:35.112" v="321" actId="20577"/>
        <pc:sldMkLst>
          <pc:docMk/>
          <pc:sldMk cId="4260595022" sldId="265"/>
        </pc:sldMkLst>
        <pc:spChg chg="del">
          <ac:chgData name="Sai Shiva Krishna Reddy, Sathi" userId="8cd58092-82c9-44ee-aef3-815c1ae63910" providerId="ADAL" clId="{9A5C3235-B99F-4E2F-96A7-D84ED259EA31}" dt="2024-07-29T03:56:18.095" v="0" actId="478"/>
          <ac:spMkLst>
            <pc:docMk/>
            <pc:sldMk cId="4260595022" sldId="265"/>
            <ac:spMk id="2" creationId="{5A4121C4-A257-8816-FDA1-D67654E9331B}"/>
          </ac:spMkLst>
        </pc:spChg>
        <pc:spChg chg="add mod">
          <ac:chgData name="Sai Shiva Krishna Reddy, Sathi" userId="8cd58092-82c9-44ee-aef3-815c1ae63910" providerId="ADAL" clId="{9A5C3235-B99F-4E2F-96A7-D84ED259EA31}" dt="2024-07-29T04:23:19.052" v="9" actId="1036"/>
          <ac:spMkLst>
            <pc:docMk/>
            <pc:sldMk cId="4260595022" sldId="265"/>
            <ac:spMk id="10" creationId="{CEB7AD60-F615-3FBC-86F6-E1BEBBBEA1D9}"/>
          </ac:spMkLst>
        </pc:spChg>
        <pc:spChg chg="add mod">
          <ac:chgData name="Sai Shiva Krishna Reddy, Sathi" userId="8cd58092-82c9-44ee-aef3-815c1ae63910" providerId="ADAL" clId="{9A5C3235-B99F-4E2F-96A7-D84ED259EA31}" dt="2024-07-29T03:56:18.363" v="1"/>
          <ac:spMkLst>
            <pc:docMk/>
            <pc:sldMk cId="4260595022" sldId="265"/>
            <ac:spMk id="12" creationId="{D15C744F-A77B-0448-1E15-66B967C6E74B}"/>
          </ac:spMkLst>
        </pc:spChg>
        <pc:spChg chg="del">
          <ac:chgData name="Sai Shiva Krishna Reddy, Sathi" userId="8cd58092-82c9-44ee-aef3-815c1ae63910" providerId="ADAL" clId="{9A5C3235-B99F-4E2F-96A7-D84ED259EA31}" dt="2024-07-29T03:56:18.095" v="0" actId="478"/>
          <ac:spMkLst>
            <pc:docMk/>
            <pc:sldMk cId="4260595022" sldId="265"/>
            <ac:spMk id="23" creationId="{379E5A9D-74EF-B55C-0B1E-3C714535EFD6}"/>
          </ac:spMkLst>
        </pc:spChg>
        <pc:spChg chg="mod">
          <ac:chgData name="Sai Shiva Krishna Reddy, Sathi" userId="8cd58092-82c9-44ee-aef3-815c1ae63910" providerId="ADAL" clId="{9A5C3235-B99F-4E2F-96A7-D84ED259EA31}" dt="2024-07-29T10:42:53.374" v="13"/>
          <ac:spMkLst>
            <pc:docMk/>
            <pc:sldMk cId="4260595022" sldId="265"/>
            <ac:spMk id="30" creationId="{9FF581EB-25CD-6398-760D-9FF35F8A7816}"/>
          </ac:spMkLst>
        </pc:spChg>
        <pc:spChg chg="mod">
          <ac:chgData name="Sai Shiva Krishna Reddy, Sathi" userId="8cd58092-82c9-44ee-aef3-815c1ae63910" providerId="ADAL" clId="{9A5C3235-B99F-4E2F-96A7-D84ED259EA31}" dt="2024-07-31T12:27:35.112" v="321" actId="20577"/>
          <ac:spMkLst>
            <pc:docMk/>
            <pc:sldMk cId="4260595022" sldId="265"/>
            <ac:spMk id="35" creationId="{00000000-0000-0000-0000-000000000000}"/>
          </ac:spMkLst>
        </pc:spChg>
        <pc:picChg chg="add del mod ord">
          <ac:chgData name="Sai Shiva Krishna Reddy, Sathi" userId="8cd58092-82c9-44ee-aef3-815c1ae63910" providerId="ADAL" clId="{9A5C3235-B99F-4E2F-96A7-D84ED259EA31}" dt="2024-07-31T12:25:49.178" v="213"/>
          <ac:picMkLst>
            <pc:docMk/>
            <pc:sldMk cId="4260595022" sldId="265"/>
            <ac:picMk id="2" creationId="{A4D331F3-3D3B-774A-4E16-F88669A8F57D}"/>
          </ac:picMkLst>
        </pc:picChg>
        <pc:picChg chg="del mod">
          <ac:chgData name="Sai Shiva Krishna Reddy, Sathi" userId="8cd58092-82c9-44ee-aef3-815c1ae63910" providerId="ADAL" clId="{9A5C3235-B99F-4E2F-96A7-D84ED259EA31}" dt="2024-07-29T13:27:15.297" v="62"/>
          <ac:picMkLst>
            <pc:docMk/>
            <pc:sldMk cId="4260595022" sldId="265"/>
            <ac:picMk id="11" creationId="{090778F6-83F8-7319-DE71-F4D6A356C98A}"/>
          </ac:picMkLst>
        </pc:picChg>
        <pc:picChg chg="add mod ord">
          <ac:chgData name="Sai Shiva Krishna Reddy, Sathi" userId="8cd58092-82c9-44ee-aef3-815c1ae63910" providerId="ADAL" clId="{9A5C3235-B99F-4E2F-96A7-D84ED259EA31}" dt="2024-07-31T12:26:18.832" v="317" actId="167"/>
          <ac:picMkLst>
            <pc:docMk/>
            <pc:sldMk cId="4260595022" sldId="265"/>
            <ac:picMk id="11" creationId="{99C355E6-D66D-0267-4A5F-668BD35211F3}"/>
          </ac:picMkLst>
        </pc:picChg>
        <pc:picChg chg="add mod">
          <ac:chgData name="Sai Shiva Krishna Reddy, Sathi" userId="8cd58092-82c9-44ee-aef3-815c1ae63910" providerId="ADAL" clId="{9A5C3235-B99F-4E2F-96A7-D84ED259EA31}" dt="2024-07-31T12:25:49.333" v="216"/>
          <ac:picMkLst>
            <pc:docMk/>
            <pc:sldMk cId="4260595022" sldId="265"/>
            <ac:picMk id="13" creationId="{B66CDDC7-B6E6-49BA-F978-260C1D50BDC1}"/>
          </ac:picMkLst>
        </pc:picChg>
        <pc:picChg chg="del">
          <ac:chgData name="Sai Shiva Krishna Reddy, Sathi" userId="8cd58092-82c9-44ee-aef3-815c1ae63910" providerId="ADAL" clId="{9A5C3235-B99F-4E2F-96A7-D84ED259EA31}" dt="2024-07-29T03:56:18.095" v="0" actId="478"/>
          <ac:picMkLst>
            <pc:docMk/>
            <pc:sldMk cId="4260595022" sldId="265"/>
            <ac:picMk id="24" creationId="{32846934-9AEC-9361-9C3B-A9F8DD2A5669}"/>
          </ac:picMkLst>
        </pc:picChg>
      </pc:sldChg>
      <pc:sldChg chg="addSp delSp modSp mod">
        <pc:chgData name="Sai Shiva Krishna Reddy, Sathi" userId="8cd58092-82c9-44ee-aef3-815c1ae63910" providerId="ADAL" clId="{9A5C3235-B99F-4E2F-96A7-D84ED259EA31}" dt="2024-07-31T12:27:47.485" v="324" actId="20577"/>
        <pc:sldMkLst>
          <pc:docMk/>
          <pc:sldMk cId="4130301871" sldId="266"/>
        </pc:sldMkLst>
        <pc:spChg chg="mod">
          <ac:chgData name="Sai Shiva Krishna Reddy, Sathi" userId="8cd58092-82c9-44ee-aef3-815c1ae63910" providerId="ADAL" clId="{9A5C3235-B99F-4E2F-96A7-D84ED259EA31}" dt="2024-07-31T12:25:53.443" v="288"/>
          <ac:spMkLst>
            <pc:docMk/>
            <pc:sldMk cId="4130301871" sldId="266"/>
            <ac:spMk id="5" creationId="{A37DFC79-6A3B-6695-52AD-D5436CBFF907}"/>
          </ac:spMkLst>
        </pc:spChg>
        <pc:spChg chg="mod">
          <ac:chgData name="Sai Shiva Krishna Reddy, Sathi" userId="8cd58092-82c9-44ee-aef3-815c1ae63910" providerId="ADAL" clId="{9A5C3235-B99F-4E2F-96A7-D84ED259EA31}" dt="2024-07-31T12:27:47.485" v="324" actId="20577"/>
          <ac:spMkLst>
            <pc:docMk/>
            <pc:sldMk cId="4130301871" sldId="266"/>
            <ac:spMk id="28" creationId="{00000000-0000-0000-0000-000000000000}"/>
          </ac:spMkLst>
        </pc:spChg>
        <pc:picChg chg="add mod ord">
          <ac:chgData name="Sai Shiva Krishna Reddy, Sathi" userId="8cd58092-82c9-44ee-aef3-815c1ae63910" providerId="ADAL" clId="{9A5C3235-B99F-4E2F-96A7-D84ED259EA31}" dt="2024-07-31T12:26:10.394" v="314" actId="167"/>
          <ac:picMkLst>
            <pc:docMk/>
            <pc:sldMk cId="4130301871" sldId="266"/>
            <ac:picMk id="2" creationId="{7124A955-8721-22F8-01E8-29D299278C39}"/>
          </ac:picMkLst>
        </pc:picChg>
        <pc:picChg chg="del mod">
          <ac:chgData name="Sai Shiva Krishna Reddy, Sathi" userId="8cd58092-82c9-44ee-aef3-815c1ae63910" providerId="ADAL" clId="{9A5C3235-B99F-4E2F-96A7-D84ED259EA31}" dt="2024-07-29T13:27:20.335" v="134"/>
          <ac:picMkLst>
            <pc:docMk/>
            <pc:sldMk cId="4130301871" sldId="266"/>
            <ac:picMk id="2" creationId="{D5B3B12A-52C5-C861-DDD3-2EF66A5D64BE}"/>
          </ac:picMkLst>
        </pc:picChg>
        <pc:picChg chg="add del mod ord">
          <ac:chgData name="Sai Shiva Krishna Reddy, Sathi" userId="8cd58092-82c9-44ee-aef3-815c1ae63910" providerId="ADAL" clId="{9A5C3235-B99F-4E2F-96A7-D84ED259EA31}" dt="2024-07-31T12:25:53.279" v="285"/>
          <ac:picMkLst>
            <pc:docMk/>
            <pc:sldMk cId="4130301871" sldId="266"/>
            <ac:picMk id="3" creationId="{45AC0DE8-1B7E-2870-71C8-18435E7F6B7A}"/>
          </ac:picMkLst>
        </pc:picChg>
      </pc:sldChg>
      <pc:sldChg chg="addSp delSp modSp mod">
        <pc:chgData name="Sai Shiva Krishna Reddy, Sathi" userId="8cd58092-82c9-44ee-aef3-815c1ae63910" providerId="ADAL" clId="{9A5C3235-B99F-4E2F-96A7-D84ED259EA31}" dt="2024-07-31T12:27:52.201" v="325" actId="20577"/>
        <pc:sldMkLst>
          <pc:docMk/>
          <pc:sldMk cId="2622831999" sldId="271"/>
        </pc:sldMkLst>
        <pc:spChg chg="del">
          <ac:chgData name="Sai Shiva Krishna Reddy, Sathi" userId="8cd58092-82c9-44ee-aef3-815c1ae63910" providerId="ADAL" clId="{9A5C3235-B99F-4E2F-96A7-D84ED259EA31}" dt="2024-07-29T04:19:32.371" v="5" actId="478"/>
          <ac:spMkLst>
            <pc:docMk/>
            <pc:sldMk cId="2622831999" sldId="271"/>
            <ac:spMk id="4" creationId="{4FD32256-4FF5-FE06-D4F5-6E71BC170E51}"/>
          </ac:spMkLst>
        </pc:spChg>
        <pc:spChg chg="add mod">
          <ac:chgData name="Sai Shiva Krishna Reddy, Sathi" userId="8cd58092-82c9-44ee-aef3-815c1ae63910" providerId="ADAL" clId="{9A5C3235-B99F-4E2F-96A7-D84ED259EA31}" dt="2024-07-29T04:23:09.664" v="7" actId="1036"/>
          <ac:spMkLst>
            <pc:docMk/>
            <pc:sldMk cId="2622831999" sldId="271"/>
            <ac:spMk id="5" creationId="{5FE89569-5AA7-9A3A-CD5C-2983183014AA}"/>
          </ac:spMkLst>
        </pc:spChg>
        <pc:spChg chg="add mod">
          <ac:chgData name="Sai Shiva Krishna Reddy, Sathi" userId="8cd58092-82c9-44ee-aef3-815c1ae63910" providerId="ADAL" clId="{9A5C3235-B99F-4E2F-96A7-D84ED259EA31}" dt="2024-07-29T04:22:19.273" v="6"/>
          <ac:spMkLst>
            <pc:docMk/>
            <pc:sldMk cId="2622831999" sldId="271"/>
            <ac:spMk id="6" creationId="{FE8F865B-AD6E-0168-C4B0-E1EBD3B6D9B1}"/>
          </ac:spMkLst>
        </pc:spChg>
        <pc:spChg chg="mod">
          <ac:chgData name="Sai Shiva Krishna Reddy, Sathi" userId="8cd58092-82c9-44ee-aef3-815c1ae63910" providerId="ADAL" clId="{9A5C3235-B99F-4E2F-96A7-D84ED259EA31}" dt="2024-07-29T10:43:03.764" v="17"/>
          <ac:spMkLst>
            <pc:docMk/>
            <pc:sldMk cId="2622831999" sldId="271"/>
            <ac:spMk id="9" creationId="{7FF59BD0-CDF1-5F6E-A5D2-930F074D4D3C}"/>
          </ac:spMkLst>
        </pc:spChg>
        <pc:spChg chg="del">
          <ac:chgData name="Sai Shiva Krishna Reddy, Sathi" userId="8cd58092-82c9-44ee-aef3-815c1ae63910" providerId="ADAL" clId="{9A5C3235-B99F-4E2F-96A7-D84ED259EA31}" dt="2024-07-29T04:19:27.010" v="4" actId="478"/>
          <ac:spMkLst>
            <pc:docMk/>
            <pc:sldMk cId="2622831999" sldId="271"/>
            <ac:spMk id="10" creationId="{4E48197C-6C00-8FF1-110B-E75740EECA6F}"/>
          </ac:spMkLst>
        </pc:spChg>
        <pc:spChg chg="mod">
          <ac:chgData name="Sai Shiva Krishna Reddy, Sathi" userId="8cd58092-82c9-44ee-aef3-815c1ae63910" providerId="ADAL" clId="{9A5C3235-B99F-4E2F-96A7-D84ED259EA31}" dt="2024-07-31T12:27:52.201" v="325" actId="20577"/>
          <ac:spMkLst>
            <pc:docMk/>
            <pc:sldMk cId="2622831999" sldId="271"/>
            <ac:spMk id="32" creationId="{00000000-0000-0000-0000-000000000000}"/>
          </ac:spMkLst>
        </pc:spChg>
        <pc:picChg chg="del mod">
          <ac:chgData name="Sai Shiva Krishna Reddy, Sathi" userId="8cd58092-82c9-44ee-aef3-815c1ae63910" providerId="ADAL" clId="{9A5C3235-B99F-4E2F-96A7-D84ED259EA31}" dt="2024-07-29T13:27:22.171" v="158"/>
          <ac:picMkLst>
            <pc:docMk/>
            <pc:sldMk cId="2622831999" sldId="271"/>
            <ac:picMk id="3" creationId="{14BA24D9-F9F5-DE04-5584-C4265066A76C}"/>
          </ac:picMkLst>
        </pc:picChg>
        <pc:picChg chg="add mod ord">
          <ac:chgData name="Sai Shiva Krishna Reddy, Sathi" userId="8cd58092-82c9-44ee-aef3-815c1ae63910" providerId="ADAL" clId="{9A5C3235-B99F-4E2F-96A7-D84ED259EA31}" dt="2024-07-31T12:26:08.652" v="313" actId="167"/>
          <ac:picMkLst>
            <pc:docMk/>
            <pc:sldMk cId="2622831999" sldId="271"/>
            <ac:picMk id="3" creationId="{8A3A115B-B58D-48C8-AA1B-9955BAB1A345}"/>
          </ac:picMkLst>
        </pc:picChg>
        <pc:picChg chg="add del mod ord">
          <ac:chgData name="Sai Shiva Krishna Reddy, Sathi" userId="8cd58092-82c9-44ee-aef3-815c1ae63910" providerId="ADAL" clId="{9A5C3235-B99F-4E2F-96A7-D84ED259EA31}" dt="2024-07-31T12:25:54.605" v="309"/>
          <ac:picMkLst>
            <pc:docMk/>
            <pc:sldMk cId="2622831999" sldId="271"/>
            <ac:picMk id="4" creationId="{B211B558-7906-7C82-D558-DE68521AA153}"/>
          </ac:picMkLst>
        </pc:picChg>
        <pc:picChg chg="add mod">
          <ac:chgData name="Sai Shiva Krishna Reddy, Sathi" userId="8cd58092-82c9-44ee-aef3-815c1ae63910" providerId="ADAL" clId="{9A5C3235-B99F-4E2F-96A7-D84ED259EA31}" dt="2024-07-31T12:25:54.762" v="312"/>
          <ac:picMkLst>
            <pc:docMk/>
            <pc:sldMk cId="2622831999" sldId="271"/>
            <ac:picMk id="8" creationId="{582F43C2-74B9-E126-0E71-470BFC14AD0A}"/>
          </ac:picMkLst>
        </pc:picChg>
        <pc:picChg chg="del">
          <ac:chgData name="Sai Shiva Krishna Reddy, Sathi" userId="8cd58092-82c9-44ee-aef3-815c1ae63910" providerId="ADAL" clId="{9A5C3235-B99F-4E2F-96A7-D84ED259EA31}" dt="2024-07-29T04:19:27.010" v="4" actId="478"/>
          <ac:picMkLst>
            <pc:docMk/>
            <pc:sldMk cId="2622831999" sldId="271"/>
            <ac:picMk id="11" creationId="{0EAC9567-E80E-10E4-2369-38887901E7B6}"/>
          </ac:picMkLst>
        </pc:picChg>
      </pc:sldChg>
      <pc:sldChg chg="addSp delSp modSp mod">
        <pc:chgData name="Sai Shiva Krishna Reddy, Sathi" userId="8cd58092-82c9-44ee-aef3-815c1ae63910" providerId="ADAL" clId="{9A5C3235-B99F-4E2F-96A7-D84ED259EA31}" dt="2024-07-31T12:27:39.265" v="322" actId="20577"/>
        <pc:sldMkLst>
          <pc:docMk/>
          <pc:sldMk cId="3845211846" sldId="272"/>
        </pc:sldMkLst>
        <pc:spChg chg="mod">
          <ac:chgData name="Sai Shiva Krishna Reddy, Sathi" userId="8cd58092-82c9-44ee-aef3-815c1ae63910" providerId="ADAL" clId="{9A5C3235-B99F-4E2F-96A7-D84ED259EA31}" dt="2024-07-31T12:25:50.781" v="240"/>
          <ac:spMkLst>
            <pc:docMk/>
            <pc:sldMk cId="3845211846" sldId="272"/>
            <ac:spMk id="9" creationId="{B22A9FA7-D96A-18BC-3B51-6E5AA667B9A3}"/>
          </ac:spMkLst>
        </pc:spChg>
        <pc:spChg chg="mod">
          <ac:chgData name="Sai Shiva Krishna Reddy, Sathi" userId="8cd58092-82c9-44ee-aef3-815c1ae63910" providerId="ADAL" clId="{9A5C3235-B99F-4E2F-96A7-D84ED259EA31}" dt="2024-07-31T12:27:39.265" v="322" actId="20577"/>
          <ac:spMkLst>
            <pc:docMk/>
            <pc:sldMk cId="3845211846" sldId="272"/>
            <ac:spMk id="30" creationId="{00000000-0000-0000-0000-000000000000}"/>
          </ac:spMkLst>
        </pc:spChg>
        <pc:picChg chg="add del mod ord">
          <ac:chgData name="Sai Shiva Krishna Reddy, Sathi" userId="8cd58092-82c9-44ee-aef3-815c1ae63910" providerId="ADAL" clId="{9A5C3235-B99F-4E2F-96A7-D84ED259EA31}" dt="2024-07-31T12:25:50.588" v="237"/>
          <ac:picMkLst>
            <pc:docMk/>
            <pc:sldMk cId="3845211846" sldId="272"/>
            <ac:picMk id="2" creationId="{A92FF32B-55CC-CE0E-9954-F33E5B6ECBEA}"/>
          </ac:picMkLst>
        </pc:picChg>
        <pc:picChg chg="del mod">
          <ac:chgData name="Sai Shiva Krishna Reddy, Sathi" userId="8cd58092-82c9-44ee-aef3-815c1ae63910" providerId="ADAL" clId="{9A5C3235-B99F-4E2F-96A7-D84ED259EA31}" dt="2024-07-29T13:27:17.102" v="86"/>
          <ac:picMkLst>
            <pc:docMk/>
            <pc:sldMk cId="3845211846" sldId="272"/>
            <ac:picMk id="3" creationId="{527518AB-4AB2-C8C4-9AC6-23FE58EA41AA}"/>
          </ac:picMkLst>
        </pc:picChg>
        <pc:picChg chg="add mod ord">
          <ac:chgData name="Sai Shiva Krishna Reddy, Sathi" userId="8cd58092-82c9-44ee-aef3-815c1ae63910" providerId="ADAL" clId="{9A5C3235-B99F-4E2F-96A7-D84ED259EA31}" dt="2024-07-31T12:26:16.680" v="316" actId="167"/>
          <ac:picMkLst>
            <pc:docMk/>
            <pc:sldMk cId="3845211846" sldId="272"/>
            <ac:picMk id="3" creationId="{9FCEDD68-AF65-7EF8-7F18-A8BE952C6CAE}"/>
          </ac:picMkLst>
        </pc:picChg>
      </pc:sldChg>
      <pc:sldChg chg="addSp delSp modSp mod">
        <pc:chgData name="Sai Shiva Krishna Reddy, Sathi" userId="8cd58092-82c9-44ee-aef3-815c1ae63910" providerId="ADAL" clId="{9A5C3235-B99F-4E2F-96A7-D84ED259EA31}" dt="2024-07-31T12:27:43.752" v="323" actId="20577"/>
        <pc:sldMkLst>
          <pc:docMk/>
          <pc:sldMk cId="2907744465" sldId="273"/>
        </pc:sldMkLst>
        <pc:spChg chg="del">
          <ac:chgData name="Sai Shiva Krishna Reddy, Sathi" userId="8cd58092-82c9-44ee-aef3-815c1ae63910" providerId="ADAL" clId="{9A5C3235-B99F-4E2F-96A7-D84ED259EA31}" dt="2024-07-29T03:56:24.041" v="2" actId="478"/>
          <ac:spMkLst>
            <pc:docMk/>
            <pc:sldMk cId="2907744465" sldId="273"/>
            <ac:spMk id="3" creationId="{0DD240C8-B3D7-CE65-1D62-5F34C9305EA0}"/>
          </ac:spMkLst>
        </pc:spChg>
        <pc:spChg chg="mod">
          <ac:chgData name="Sai Shiva Krishna Reddy, Sathi" userId="8cd58092-82c9-44ee-aef3-815c1ae63910" providerId="ADAL" clId="{9A5C3235-B99F-4E2F-96A7-D84ED259EA31}" dt="2024-07-29T10:42:58.915" v="15"/>
          <ac:spMkLst>
            <pc:docMk/>
            <pc:sldMk cId="2907744465" sldId="273"/>
            <ac:spMk id="10" creationId="{4519C5B9-77DE-549D-C4ED-072D6CE63A7F}"/>
          </ac:spMkLst>
        </pc:spChg>
        <pc:spChg chg="del">
          <ac:chgData name="Sai Shiva Krishna Reddy, Sathi" userId="8cd58092-82c9-44ee-aef3-815c1ae63910" providerId="ADAL" clId="{9A5C3235-B99F-4E2F-96A7-D84ED259EA31}" dt="2024-07-29T03:56:24.041" v="2" actId="478"/>
          <ac:spMkLst>
            <pc:docMk/>
            <pc:sldMk cId="2907744465" sldId="273"/>
            <ac:spMk id="12" creationId="{100F4E28-BB83-7F40-5B9F-151F31CA548D}"/>
          </ac:spMkLst>
        </pc:spChg>
        <pc:spChg chg="add mod">
          <ac:chgData name="Sai Shiva Krishna Reddy, Sathi" userId="8cd58092-82c9-44ee-aef3-815c1ae63910" providerId="ADAL" clId="{9A5C3235-B99F-4E2F-96A7-D84ED259EA31}" dt="2024-07-29T04:32:07.212" v="11" actId="255"/>
          <ac:spMkLst>
            <pc:docMk/>
            <pc:sldMk cId="2907744465" sldId="273"/>
            <ac:spMk id="14" creationId="{70D639D7-15A5-1715-B8E8-8E385C82613C}"/>
          </ac:spMkLst>
        </pc:spChg>
        <pc:spChg chg="add mod">
          <ac:chgData name="Sai Shiva Krishna Reddy, Sathi" userId="8cd58092-82c9-44ee-aef3-815c1ae63910" providerId="ADAL" clId="{9A5C3235-B99F-4E2F-96A7-D84ED259EA31}" dt="2024-07-29T04:19:22.458" v="3"/>
          <ac:spMkLst>
            <pc:docMk/>
            <pc:sldMk cId="2907744465" sldId="273"/>
            <ac:spMk id="15" creationId="{9150AB66-E845-93F3-3584-9DD752EF9C63}"/>
          </ac:spMkLst>
        </pc:spChg>
        <pc:spChg chg="mod">
          <ac:chgData name="Sai Shiva Krishna Reddy, Sathi" userId="8cd58092-82c9-44ee-aef3-815c1ae63910" providerId="ADAL" clId="{9A5C3235-B99F-4E2F-96A7-D84ED259EA31}" dt="2024-07-31T12:27:43.752" v="323" actId="20577"/>
          <ac:spMkLst>
            <pc:docMk/>
            <pc:sldMk cId="2907744465" sldId="273"/>
            <ac:spMk id="32" creationId="{00000000-0000-0000-0000-000000000000}"/>
          </ac:spMkLst>
        </pc:spChg>
        <pc:grpChg chg="add mod">
          <ac:chgData name="Sai Shiva Krishna Reddy, Sathi" userId="8cd58092-82c9-44ee-aef3-815c1ae63910" providerId="ADAL" clId="{9A5C3235-B99F-4E2F-96A7-D84ED259EA31}" dt="2024-07-31T12:25:52.094" v="264"/>
          <ac:grpSpMkLst>
            <pc:docMk/>
            <pc:sldMk cId="2907744465" sldId="273"/>
            <ac:grpSpMk id="16" creationId="{7F2A1832-19F9-CEFD-D3B3-A9F27E70F46D}"/>
          </ac:grpSpMkLst>
        </pc:grpChg>
        <pc:picChg chg="add del mod ord">
          <ac:chgData name="Sai Shiva Krishna Reddy, Sathi" userId="8cd58092-82c9-44ee-aef3-815c1ae63910" providerId="ADAL" clId="{9A5C3235-B99F-4E2F-96A7-D84ED259EA31}" dt="2024-07-31T12:25:51.937" v="261"/>
          <ac:picMkLst>
            <pc:docMk/>
            <pc:sldMk cId="2907744465" sldId="273"/>
            <ac:picMk id="3" creationId="{FC8B0155-49AC-DFF0-8B72-F51DC60975C8}"/>
          </ac:picMkLst>
        </pc:picChg>
        <pc:picChg chg="del mod">
          <ac:chgData name="Sai Shiva Krishna Reddy, Sathi" userId="8cd58092-82c9-44ee-aef3-815c1ae63910" providerId="ADAL" clId="{9A5C3235-B99F-4E2F-96A7-D84ED259EA31}" dt="2024-07-29T13:27:18.639" v="110"/>
          <ac:picMkLst>
            <pc:docMk/>
            <pc:sldMk cId="2907744465" sldId="273"/>
            <ac:picMk id="11" creationId="{0BF1BC53-51BD-C872-9E3D-0B2C3635BCF7}"/>
          </ac:picMkLst>
        </pc:picChg>
        <pc:picChg chg="add mod ord">
          <ac:chgData name="Sai Shiva Krishna Reddy, Sathi" userId="8cd58092-82c9-44ee-aef3-815c1ae63910" providerId="ADAL" clId="{9A5C3235-B99F-4E2F-96A7-D84ED259EA31}" dt="2024-07-31T12:26:14.997" v="315" actId="167"/>
          <ac:picMkLst>
            <pc:docMk/>
            <pc:sldMk cId="2907744465" sldId="273"/>
            <ac:picMk id="11" creationId="{3B47DC11-067B-5A12-DF27-BAE2E65E5668}"/>
          </ac:picMkLst>
        </pc:picChg>
        <pc:picChg chg="del">
          <ac:chgData name="Sai Shiva Krishna Reddy, Sathi" userId="8cd58092-82c9-44ee-aef3-815c1ae63910" providerId="ADAL" clId="{9A5C3235-B99F-4E2F-96A7-D84ED259EA31}" dt="2024-07-29T03:56:24.041" v="2" actId="478"/>
          <ac:picMkLst>
            <pc:docMk/>
            <pc:sldMk cId="2907744465" sldId="273"/>
            <ac:picMk id="13" creationId="{BD000B5D-D64A-D18C-1FE7-F1A058269449}"/>
          </ac:picMkLst>
        </pc:picChg>
        <pc:picChg chg="mod">
          <ac:chgData name="Sai Shiva Krishna Reddy, Sathi" userId="8cd58092-82c9-44ee-aef3-815c1ae63910" providerId="ADAL" clId="{9A5C3235-B99F-4E2F-96A7-D84ED259EA31}" dt="2024-07-29T04:19:22.458" v="3"/>
          <ac:picMkLst>
            <pc:docMk/>
            <pc:sldMk cId="2907744465" sldId="273"/>
            <ac:picMk id="19" creationId="{754817FB-76D4-9294-890C-9646EED6FB10}"/>
          </ac:picMkLst>
        </pc:picChg>
        <pc:picChg chg="mod">
          <ac:chgData name="Sai Shiva Krishna Reddy, Sathi" userId="8cd58092-82c9-44ee-aef3-815c1ae63910" providerId="ADAL" clId="{9A5C3235-B99F-4E2F-96A7-D84ED259EA31}" dt="2024-07-29T04:19:22.458" v="3"/>
          <ac:picMkLst>
            <pc:docMk/>
            <pc:sldMk cId="2907744465" sldId="273"/>
            <ac:picMk id="20" creationId="{32CC7FBA-0FC6-3C7A-043E-C713ADE0CCEC}"/>
          </ac:picMkLst>
        </pc:picChg>
      </pc:sldChg>
    </pc:docChg>
  </pc:docChgLst>
  <pc:docChgLst>
    <pc:chgData name="Szalay, Jennifer" userId="b090bd3a-0ca5-4685-8e11-89d34a5ac7ea" providerId="ADAL" clId="{ED18C312-49C1-48B4-98C4-80197BAF07BA}"/>
    <pc:docChg chg="modSld">
      <pc:chgData name="Szalay, Jennifer" userId="b090bd3a-0ca5-4685-8e11-89d34a5ac7ea" providerId="ADAL" clId="{ED18C312-49C1-48B4-98C4-80197BAF07BA}" dt="2024-07-31T19:10:27.232" v="1"/>
      <pc:docMkLst>
        <pc:docMk/>
      </pc:docMkLst>
      <pc:sldChg chg="modSp">
        <pc:chgData name="Szalay, Jennifer" userId="b090bd3a-0ca5-4685-8e11-89d34a5ac7ea" providerId="ADAL" clId="{ED18C312-49C1-48B4-98C4-80197BAF07BA}" dt="2024-07-31T19:10:27.232" v="1"/>
        <pc:sldMkLst>
          <pc:docMk/>
          <pc:sldMk cId="1657316934" sldId="264"/>
        </pc:sldMkLst>
        <pc:spChg chg="mod">
          <ac:chgData name="Szalay, Jennifer" userId="b090bd3a-0ca5-4685-8e11-89d34a5ac7ea" providerId="ADAL" clId="{ED18C312-49C1-48B4-98C4-80197BAF07BA}" dt="2024-07-31T19:10:20.788" v="0"/>
          <ac:spMkLst>
            <pc:docMk/>
            <pc:sldMk cId="1657316934" sldId="264"/>
            <ac:spMk id="64" creationId="{00000000-0000-0000-0000-000000000000}"/>
          </ac:spMkLst>
        </pc:spChg>
        <pc:spChg chg="mod">
          <ac:chgData name="Szalay, Jennifer" userId="b090bd3a-0ca5-4685-8e11-89d34a5ac7ea" providerId="ADAL" clId="{ED18C312-49C1-48B4-98C4-80197BAF07BA}" dt="2024-07-31T19:10:27.232" v="1"/>
          <ac:spMkLst>
            <pc:docMk/>
            <pc:sldMk cId="1657316934" sldId="264"/>
            <ac:spMk id="65" creationId="{00000000-0000-0000-0000-000000000000}"/>
          </ac:spMkLst>
        </pc:spChg>
      </pc:sldChg>
      <pc:sldChg chg="modSp">
        <pc:chgData name="Szalay, Jennifer" userId="b090bd3a-0ca5-4685-8e11-89d34a5ac7ea" providerId="ADAL" clId="{ED18C312-49C1-48B4-98C4-80197BAF07BA}" dt="2024-07-31T19:10:27.232" v="1"/>
        <pc:sldMkLst>
          <pc:docMk/>
          <pc:sldMk cId="4260595022" sldId="265"/>
        </pc:sldMkLst>
        <pc:spChg chg="mod">
          <ac:chgData name="Szalay, Jennifer" userId="b090bd3a-0ca5-4685-8e11-89d34a5ac7ea" providerId="ADAL" clId="{ED18C312-49C1-48B4-98C4-80197BAF07BA}" dt="2024-07-31T19:10:20.788" v="0"/>
          <ac:spMkLst>
            <pc:docMk/>
            <pc:sldMk cId="4260595022" sldId="265"/>
            <ac:spMk id="64" creationId="{00000000-0000-0000-0000-000000000000}"/>
          </ac:spMkLst>
        </pc:spChg>
        <pc:spChg chg="mod">
          <ac:chgData name="Szalay, Jennifer" userId="b090bd3a-0ca5-4685-8e11-89d34a5ac7ea" providerId="ADAL" clId="{ED18C312-49C1-48B4-98C4-80197BAF07BA}" dt="2024-07-31T19:10:27.232" v="1"/>
          <ac:spMkLst>
            <pc:docMk/>
            <pc:sldMk cId="4260595022" sldId="265"/>
            <ac:spMk id="65" creationId="{00000000-0000-0000-0000-000000000000}"/>
          </ac:spMkLst>
        </pc:spChg>
      </pc:sldChg>
      <pc:sldChg chg="modSp">
        <pc:chgData name="Szalay, Jennifer" userId="b090bd3a-0ca5-4685-8e11-89d34a5ac7ea" providerId="ADAL" clId="{ED18C312-49C1-48B4-98C4-80197BAF07BA}" dt="2024-07-31T19:10:27.232" v="1"/>
        <pc:sldMkLst>
          <pc:docMk/>
          <pc:sldMk cId="4130301871" sldId="266"/>
        </pc:sldMkLst>
        <pc:spChg chg="mod">
          <ac:chgData name="Szalay, Jennifer" userId="b090bd3a-0ca5-4685-8e11-89d34a5ac7ea" providerId="ADAL" clId="{ED18C312-49C1-48B4-98C4-80197BAF07BA}" dt="2024-07-31T19:10:20.788" v="0"/>
          <ac:spMkLst>
            <pc:docMk/>
            <pc:sldMk cId="4130301871" sldId="266"/>
            <ac:spMk id="64" creationId="{00000000-0000-0000-0000-000000000000}"/>
          </ac:spMkLst>
        </pc:spChg>
        <pc:spChg chg="mod">
          <ac:chgData name="Szalay, Jennifer" userId="b090bd3a-0ca5-4685-8e11-89d34a5ac7ea" providerId="ADAL" clId="{ED18C312-49C1-48B4-98C4-80197BAF07BA}" dt="2024-07-31T19:10:27.232" v="1"/>
          <ac:spMkLst>
            <pc:docMk/>
            <pc:sldMk cId="4130301871" sldId="266"/>
            <ac:spMk id="65" creationId="{00000000-0000-0000-0000-000000000000}"/>
          </ac:spMkLst>
        </pc:spChg>
      </pc:sldChg>
      <pc:sldChg chg="modSp">
        <pc:chgData name="Szalay, Jennifer" userId="b090bd3a-0ca5-4685-8e11-89d34a5ac7ea" providerId="ADAL" clId="{ED18C312-49C1-48B4-98C4-80197BAF07BA}" dt="2024-07-31T19:10:27.232" v="1"/>
        <pc:sldMkLst>
          <pc:docMk/>
          <pc:sldMk cId="2622831999" sldId="271"/>
        </pc:sldMkLst>
        <pc:spChg chg="mod">
          <ac:chgData name="Szalay, Jennifer" userId="b090bd3a-0ca5-4685-8e11-89d34a5ac7ea" providerId="ADAL" clId="{ED18C312-49C1-48B4-98C4-80197BAF07BA}" dt="2024-07-31T19:10:20.788" v="0"/>
          <ac:spMkLst>
            <pc:docMk/>
            <pc:sldMk cId="2622831999" sldId="271"/>
            <ac:spMk id="64" creationId="{00000000-0000-0000-0000-000000000000}"/>
          </ac:spMkLst>
        </pc:spChg>
        <pc:spChg chg="mod">
          <ac:chgData name="Szalay, Jennifer" userId="b090bd3a-0ca5-4685-8e11-89d34a5ac7ea" providerId="ADAL" clId="{ED18C312-49C1-48B4-98C4-80197BAF07BA}" dt="2024-07-31T19:10:27.232" v="1"/>
          <ac:spMkLst>
            <pc:docMk/>
            <pc:sldMk cId="2622831999" sldId="271"/>
            <ac:spMk id="65" creationId="{00000000-0000-0000-0000-000000000000}"/>
          </ac:spMkLst>
        </pc:spChg>
      </pc:sldChg>
      <pc:sldChg chg="modSp">
        <pc:chgData name="Szalay, Jennifer" userId="b090bd3a-0ca5-4685-8e11-89d34a5ac7ea" providerId="ADAL" clId="{ED18C312-49C1-48B4-98C4-80197BAF07BA}" dt="2024-07-31T19:10:27.232" v="1"/>
        <pc:sldMkLst>
          <pc:docMk/>
          <pc:sldMk cId="3845211846" sldId="272"/>
        </pc:sldMkLst>
        <pc:spChg chg="mod">
          <ac:chgData name="Szalay, Jennifer" userId="b090bd3a-0ca5-4685-8e11-89d34a5ac7ea" providerId="ADAL" clId="{ED18C312-49C1-48B4-98C4-80197BAF07BA}" dt="2024-07-31T19:10:20.788" v="0"/>
          <ac:spMkLst>
            <pc:docMk/>
            <pc:sldMk cId="3845211846" sldId="272"/>
            <ac:spMk id="64" creationId="{00000000-0000-0000-0000-000000000000}"/>
          </ac:spMkLst>
        </pc:spChg>
        <pc:spChg chg="mod">
          <ac:chgData name="Szalay, Jennifer" userId="b090bd3a-0ca5-4685-8e11-89d34a5ac7ea" providerId="ADAL" clId="{ED18C312-49C1-48B4-98C4-80197BAF07BA}" dt="2024-07-31T19:10:27.232" v="1"/>
          <ac:spMkLst>
            <pc:docMk/>
            <pc:sldMk cId="3845211846" sldId="272"/>
            <ac:spMk id="65" creationId="{00000000-0000-0000-0000-000000000000}"/>
          </ac:spMkLst>
        </pc:spChg>
      </pc:sldChg>
      <pc:sldChg chg="modSp">
        <pc:chgData name="Szalay, Jennifer" userId="b090bd3a-0ca5-4685-8e11-89d34a5ac7ea" providerId="ADAL" clId="{ED18C312-49C1-48B4-98C4-80197BAF07BA}" dt="2024-07-31T19:10:27.232" v="1"/>
        <pc:sldMkLst>
          <pc:docMk/>
          <pc:sldMk cId="2907744465" sldId="273"/>
        </pc:sldMkLst>
        <pc:spChg chg="mod">
          <ac:chgData name="Szalay, Jennifer" userId="b090bd3a-0ca5-4685-8e11-89d34a5ac7ea" providerId="ADAL" clId="{ED18C312-49C1-48B4-98C4-80197BAF07BA}" dt="2024-07-31T19:10:20.788" v="0"/>
          <ac:spMkLst>
            <pc:docMk/>
            <pc:sldMk cId="2907744465" sldId="273"/>
            <ac:spMk id="64" creationId="{00000000-0000-0000-0000-000000000000}"/>
          </ac:spMkLst>
        </pc:spChg>
        <pc:spChg chg="mod">
          <ac:chgData name="Szalay, Jennifer" userId="b090bd3a-0ca5-4685-8e11-89d34a5ac7ea" providerId="ADAL" clId="{ED18C312-49C1-48B4-98C4-80197BAF07BA}" dt="2024-07-31T19:10:27.232" v="1"/>
          <ac:spMkLst>
            <pc:docMk/>
            <pc:sldMk cId="2907744465" sldId="273"/>
            <ac:spMk id="65" creationId="{00000000-0000-0000-0000-000000000000}"/>
          </ac:spMkLst>
        </pc:spChg>
      </pc:sldChg>
    </pc:docChg>
  </pc:docChgLst>
  <pc:docChgLst>
    <pc:chgData name="Ahmed, Suhail S" userId="212c7d0b-36f7-47ee-9774-1c55fb173ced" providerId="ADAL" clId="{5A24E1E2-AF69-41C4-B269-085D3FA2D61B}"/>
    <pc:docChg chg="custSel modSld">
      <pc:chgData name="Ahmed, Suhail S" userId="212c7d0b-36f7-47ee-9774-1c55fb173ced" providerId="ADAL" clId="{5A24E1E2-AF69-41C4-B269-085D3FA2D61B}" dt="2023-03-14T06:13:54.450" v="290" actId="167"/>
      <pc:docMkLst>
        <pc:docMk/>
      </pc:docMkLst>
      <pc:sldChg chg="addSp delSp modSp mod">
        <pc:chgData name="Ahmed, Suhail S" userId="212c7d0b-36f7-47ee-9774-1c55fb173ced" providerId="ADAL" clId="{5A24E1E2-AF69-41C4-B269-085D3FA2D61B}" dt="2023-03-14T06:13:54.450" v="290" actId="167"/>
        <pc:sldMkLst>
          <pc:docMk/>
          <pc:sldMk cId="1657316934" sldId="264"/>
        </pc:sldMkLst>
        <pc:spChg chg="add mod">
          <ac:chgData name="Ahmed, Suhail S" userId="212c7d0b-36f7-47ee-9774-1c55fb173ced" providerId="ADAL" clId="{5A24E1E2-AF69-41C4-B269-085D3FA2D61B}" dt="2023-03-13T13:07:50.213" v="229"/>
          <ac:spMkLst>
            <pc:docMk/>
            <pc:sldMk cId="1657316934" sldId="264"/>
            <ac:spMk id="2" creationId="{1391EE9E-4623-F577-EB90-53F705A040BD}"/>
          </ac:spMkLst>
        </pc:spChg>
        <pc:spChg chg="add mod">
          <ac:chgData name="Ahmed, Suhail S" userId="212c7d0b-36f7-47ee-9774-1c55fb173ced" providerId="ADAL" clId="{5A24E1E2-AF69-41C4-B269-085D3FA2D61B}" dt="2023-03-14T06:13:47.724" v="289"/>
          <ac:spMkLst>
            <pc:docMk/>
            <pc:sldMk cId="1657316934" sldId="264"/>
            <ac:spMk id="4" creationId="{19A83AD6-E828-008B-48E7-CDC601CF08F4}"/>
          </ac:spMkLst>
        </pc:spChg>
        <pc:spChg chg="del mod">
          <ac:chgData name="Ahmed, Suhail S" userId="212c7d0b-36f7-47ee-9774-1c55fb173ced" providerId="ADAL" clId="{5A24E1E2-AF69-41C4-B269-085D3FA2D61B}" dt="2023-03-13T13:07:20.197" v="223" actId="478"/>
          <ac:spMkLst>
            <pc:docMk/>
            <pc:sldMk cId="1657316934" sldId="264"/>
            <ac:spMk id="28" creationId="{FFF9518D-2ADE-4D72-A2CD-7D64CE0B92C7}"/>
          </ac:spMkLst>
        </pc:spChg>
        <pc:spChg chg="mod">
          <ac:chgData name="Ahmed, Suhail S" userId="212c7d0b-36f7-47ee-9774-1c55fb173ced" providerId="ADAL" clId="{5A24E1E2-AF69-41C4-B269-085D3FA2D61B}" dt="2023-03-13T13:08:58.090" v="236" actId="1037"/>
          <ac:spMkLst>
            <pc:docMk/>
            <pc:sldMk cId="1657316934" sldId="264"/>
            <ac:spMk id="66" creationId="{00000000-0000-0000-0000-000000000000}"/>
          </ac:spMkLst>
        </pc:spChg>
        <pc:spChg chg="del">
          <ac:chgData name="Ahmed, Suhail S" userId="212c7d0b-36f7-47ee-9774-1c55fb173ced" providerId="ADAL" clId="{5A24E1E2-AF69-41C4-B269-085D3FA2D61B}" dt="2023-03-13T13:04:57.031" v="219" actId="478"/>
          <ac:spMkLst>
            <pc:docMk/>
            <pc:sldMk cId="1657316934" sldId="264"/>
            <ac:spMk id="1053" creationId="{00000000-0000-0000-0000-000000000000}"/>
          </ac:spMkLst>
        </pc:spChg>
        <pc:picChg chg="del mod">
          <ac:chgData name="Ahmed, Suhail S" userId="212c7d0b-36f7-47ee-9774-1c55fb173ced" providerId="ADAL" clId="{5A24E1E2-AF69-41C4-B269-085D3FA2D61B}" dt="2023-03-13T04:41:10.437" v="28"/>
          <ac:picMkLst>
            <pc:docMk/>
            <pc:sldMk cId="1657316934" sldId="264"/>
            <ac:picMk id="2" creationId="{00000000-0000-0000-0000-000000000000}"/>
          </ac:picMkLst>
        </pc:picChg>
        <pc:picChg chg="add del mod ord">
          <ac:chgData name="Ahmed, Suhail S" userId="212c7d0b-36f7-47ee-9774-1c55fb173ced" providerId="ADAL" clId="{5A24E1E2-AF69-41C4-B269-085D3FA2D61B}" dt="2023-03-13T04:45:19.673" v="77"/>
          <ac:picMkLst>
            <pc:docMk/>
            <pc:sldMk cId="1657316934" sldId="264"/>
            <ac:picMk id="2" creationId="{4ED52D80-91C9-CCDF-967A-0A9C56927BAD}"/>
          </ac:picMkLst>
        </pc:picChg>
        <pc:picChg chg="add del mod ord">
          <ac:chgData name="Ahmed, Suhail S" userId="212c7d0b-36f7-47ee-9774-1c55fb173ced" providerId="ADAL" clId="{5A24E1E2-AF69-41C4-B269-085D3FA2D61B}" dt="2023-03-14T06:05:06.983" v="261"/>
          <ac:picMkLst>
            <pc:docMk/>
            <pc:sldMk cId="1657316934" sldId="264"/>
            <ac:picMk id="3" creationId="{0E648F2A-216D-B00B-3A59-88FE81229B07}"/>
          </ac:picMkLst>
        </pc:picChg>
        <pc:picChg chg="add mod ord">
          <ac:chgData name="Ahmed, Suhail S" userId="212c7d0b-36f7-47ee-9774-1c55fb173ced" providerId="ADAL" clId="{5A24E1E2-AF69-41C4-B269-085D3FA2D61B}" dt="2023-03-14T06:13:54.450" v="290" actId="167"/>
          <ac:picMkLst>
            <pc:docMk/>
            <pc:sldMk cId="1657316934" sldId="264"/>
            <ac:picMk id="3" creationId="{2D9831AA-C786-CF69-7FC4-E6464D76853D}"/>
          </ac:picMkLst>
        </pc:picChg>
        <pc:picChg chg="add del mod ord">
          <ac:chgData name="Ahmed, Suhail S" userId="212c7d0b-36f7-47ee-9774-1c55fb173ced" providerId="ADAL" clId="{5A24E1E2-AF69-41C4-B269-085D3FA2D61B}" dt="2023-03-13T04:43:07.776" v="53"/>
          <ac:picMkLst>
            <pc:docMk/>
            <pc:sldMk cId="1657316934" sldId="264"/>
            <ac:picMk id="3" creationId="{90DCCFD2-1ABF-302E-9F00-34F8498FD0BE}"/>
          </ac:picMkLst>
        </pc:picChg>
        <pc:picChg chg="add del mod ord">
          <ac:chgData name="Ahmed, Suhail S" userId="212c7d0b-36f7-47ee-9774-1c55fb173ced" providerId="ADAL" clId="{5A24E1E2-AF69-41C4-B269-085D3FA2D61B}" dt="2023-03-14T06:13:47.546" v="286"/>
          <ac:picMkLst>
            <pc:docMk/>
            <pc:sldMk cId="1657316934" sldId="264"/>
            <ac:picMk id="5" creationId="{335339F2-59FA-A5DA-3C56-CACE36153760}"/>
          </ac:picMkLst>
        </pc:picChg>
        <pc:picChg chg="mod">
          <ac:chgData name="Ahmed, Suhail S" userId="212c7d0b-36f7-47ee-9774-1c55fb173ced" providerId="ADAL" clId="{5A24E1E2-AF69-41C4-B269-085D3FA2D61B}" dt="2023-03-13T04:46:23.345" v="208" actId="1035"/>
          <ac:picMkLst>
            <pc:docMk/>
            <pc:sldMk cId="1657316934" sldId="264"/>
            <ac:picMk id="34" creationId="{00000000-0000-0000-0000-000000000000}"/>
          </ac:picMkLst>
        </pc:picChg>
      </pc:sldChg>
      <pc:sldChg chg="addSp delSp modSp mod">
        <pc:chgData name="Ahmed, Suhail S" userId="212c7d0b-36f7-47ee-9774-1c55fb173ced" providerId="ADAL" clId="{5A24E1E2-AF69-41C4-B269-085D3FA2D61B}" dt="2023-03-13T13:07:52.644" v="230"/>
        <pc:sldMkLst>
          <pc:docMk/>
          <pc:sldMk cId="4260595022" sldId="265"/>
        </pc:sldMkLst>
        <pc:spChg chg="add mod">
          <ac:chgData name="Ahmed, Suhail S" userId="212c7d0b-36f7-47ee-9774-1c55fb173ced" providerId="ADAL" clId="{5A24E1E2-AF69-41C4-B269-085D3FA2D61B}" dt="2023-03-13T13:06:31.584" v="220"/>
          <ac:spMkLst>
            <pc:docMk/>
            <pc:sldMk cId="4260595022" sldId="265"/>
            <ac:spMk id="2" creationId="{585FE3B6-3348-3CDF-02C0-7B89C4FA2C8B}"/>
          </ac:spMkLst>
        </pc:spChg>
        <pc:spChg chg="add mod">
          <ac:chgData name="Ahmed, Suhail S" userId="212c7d0b-36f7-47ee-9774-1c55fb173ced" providerId="ADAL" clId="{5A24E1E2-AF69-41C4-B269-085D3FA2D61B}" dt="2023-03-10T13:30:02.259" v="5"/>
          <ac:spMkLst>
            <pc:docMk/>
            <pc:sldMk cId="4260595022" sldId="265"/>
            <ac:spMk id="3" creationId="{263DA15B-C1CD-D7BE-2B15-CF00005ABEC2}"/>
          </ac:spMkLst>
        </pc:spChg>
        <pc:spChg chg="add mod">
          <ac:chgData name="Ahmed, Suhail S" userId="212c7d0b-36f7-47ee-9774-1c55fb173ced" providerId="ADAL" clId="{5A24E1E2-AF69-41C4-B269-085D3FA2D61B}" dt="2023-03-10T13:30:02.259" v="5"/>
          <ac:spMkLst>
            <pc:docMk/>
            <pc:sldMk cId="4260595022" sldId="265"/>
            <ac:spMk id="5" creationId="{24EF3FE7-23ED-D016-02A5-166CB46A72A6}"/>
          </ac:spMkLst>
        </pc:spChg>
        <pc:spChg chg="add mod">
          <ac:chgData name="Ahmed, Suhail S" userId="212c7d0b-36f7-47ee-9774-1c55fb173ced" providerId="ADAL" clId="{5A24E1E2-AF69-41C4-B269-085D3FA2D61B}" dt="2023-03-10T13:30:02.259" v="5"/>
          <ac:spMkLst>
            <pc:docMk/>
            <pc:sldMk cId="4260595022" sldId="265"/>
            <ac:spMk id="7" creationId="{67A5BCFC-A16A-6AF9-E154-EB4455DC2670}"/>
          </ac:spMkLst>
        </pc:spChg>
        <pc:spChg chg="add mod">
          <ac:chgData name="Ahmed, Suhail S" userId="212c7d0b-36f7-47ee-9774-1c55fb173ced" providerId="ADAL" clId="{5A24E1E2-AF69-41C4-B269-085D3FA2D61B}" dt="2023-03-10T13:30:02.259" v="5"/>
          <ac:spMkLst>
            <pc:docMk/>
            <pc:sldMk cId="4260595022" sldId="265"/>
            <ac:spMk id="9" creationId="{FE76F2FA-367B-74A1-9ED2-AD831F012DC0}"/>
          </ac:spMkLst>
        </pc:spChg>
        <pc:spChg chg="add del mod">
          <ac:chgData name="Ahmed, Suhail S" userId="212c7d0b-36f7-47ee-9774-1c55fb173ced" providerId="ADAL" clId="{5A24E1E2-AF69-41C4-B269-085D3FA2D61B}" dt="2023-03-13T12:57:47.253" v="214" actId="478"/>
          <ac:spMkLst>
            <pc:docMk/>
            <pc:sldMk cId="4260595022" sldId="265"/>
            <ac:spMk id="10" creationId="{4930837A-6745-CD31-FE2F-8F8405F7CAE2}"/>
          </ac:spMkLst>
        </pc:spChg>
        <pc:spChg chg="add del mod">
          <ac:chgData name="Ahmed, Suhail S" userId="212c7d0b-36f7-47ee-9774-1c55fb173ced" providerId="ADAL" clId="{5A24E1E2-AF69-41C4-B269-085D3FA2D61B}" dt="2023-03-13T12:57:47.253" v="214" actId="478"/>
          <ac:spMkLst>
            <pc:docMk/>
            <pc:sldMk cId="4260595022" sldId="265"/>
            <ac:spMk id="11" creationId="{8F9753FD-0D91-FD99-682B-72674AFF27CF}"/>
          </ac:spMkLst>
        </pc:spChg>
        <pc:spChg chg="add mod">
          <ac:chgData name="Ahmed, Suhail S" userId="212c7d0b-36f7-47ee-9774-1c55fb173ced" providerId="ADAL" clId="{5A24E1E2-AF69-41C4-B269-085D3FA2D61B}" dt="2023-03-13T13:06:31.584" v="220"/>
          <ac:spMkLst>
            <pc:docMk/>
            <pc:sldMk cId="4260595022" sldId="265"/>
            <ac:spMk id="24" creationId="{D11C5679-4862-793B-9A31-8F40C6184B50}"/>
          </ac:spMkLst>
        </pc:spChg>
        <pc:spChg chg="add mod">
          <ac:chgData name="Ahmed, Suhail S" userId="212c7d0b-36f7-47ee-9774-1c55fb173ced" providerId="ADAL" clId="{5A24E1E2-AF69-41C4-B269-085D3FA2D61B}" dt="2023-03-13T13:06:31.584" v="220"/>
          <ac:spMkLst>
            <pc:docMk/>
            <pc:sldMk cId="4260595022" sldId="265"/>
            <ac:spMk id="28" creationId="{E5F676CC-FE38-5289-DF21-D892CDB5A28B}"/>
          </ac:spMkLst>
        </pc:spChg>
        <pc:spChg chg="add mod">
          <ac:chgData name="Ahmed, Suhail S" userId="212c7d0b-36f7-47ee-9774-1c55fb173ced" providerId="ADAL" clId="{5A24E1E2-AF69-41C4-B269-085D3FA2D61B}" dt="2023-03-13T13:07:52.644" v="230"/>
          <ac:spMkLst>
            <pc:docMk/>
            <pc:sldMk cId="4260595022" sldId="265"/>
            <ac:spMk id="29" creationId="{E596DC5E-CAD8-7E2C-5A95-1B7698CDA5C9}"/>
          </ac:spMkLst>
        </pc:spChg>
        <pc:spChg chg="del">
          <ac:chgData name="Ahmed, Suhail S" userId="212c7d0b-36f7-47ee-9774-1c55fb173ced" providerId="ADAL" clId="{5A24E1E2-AF69-41C4-B269-085D3FA2D61B}" dt="2023-03-10T13:28:53.908" v="0" actId="478"/>
          <ac:spMkLst>
            <pc:docMk/>
            <pc:sldMk cId="4260595022" sldId="265"/>
            <ac:spMk id="37" creationId="{3BB77E1B-0453-48F4-8160-B84AD7E75A37}"/>
          </ac:spMkLst>
        </pc:spChg>
        <pc:spChg chg="del">
          <ac:chgData name="Ahmed, Suhail S" userId="212c7d0b-36f7-47ee-9774-1c55fb173ced" providerId="ADAL" clId="{5A24E1E2-AF69-41C4-B269-085D3FA2D61B}" dt="2023-03-10T13:28:53.908" v="0" actId="478"/>
          <ac:spMkLst>
            <pc:docMk/>
            <pc:sldMk cId="4260595022" sldId="265"/>
            <ac:spMk id="39" creationId="{00000000-0000-0000-0000-000000000000}"/>
          </ac:spMkLst>
        </pc:spChg>
        <pc:spChg chg="del">
          <ac:chgData name="Ahmed, Suhail S" userId="212c7d0b-36f7-47ee-9774-1c55fb173ced" providerId="ADAL" clId="{5A24E1E2-AF69-41C4-B269-085D3FA2D61B}" dt="2023-03-10T13:28:53.908" v="0" actId="478"/>
          <ac:spMkLst>
            <pc:docMk/>
            <pc:sldMk cId="4260595022" sldId="265"/>
            <ac:spMk id="40" creationId="{00000000-0000-0000-0000-000000000000}"/>
          </ac:spMkLst>
        </pc:spChg>
        <pc:spChg chg="del">
          <ac:chgData name="Ahmed, Suhail S" userId="212c7d0b-36f7-47ee-9774-1c55fb173ced" providerId="ADAL" clId="{5A24E1E2-AF69-41C4-B269-085D3FA2D61B}" dt="2023-03-13T13:07:23.261" v="224" actId="478"/>
          <ac:spMkLst>
            <pc:docMk/>
            <pc:sldMk cId="4260595022" sldId="265"/>
            <ac:spMk id="45" creationId="{FFF9518D-2ADE-4D72-A2CD-7D64CE0B92C7}"/>
          </ac:spMkLst>
        </pc:spChg>
        <pc:spChg chg="del">
          <ac:chgData name="Ahmed, Suhail S" userId="212c7d0b-36f7-47ee-9774-1c55fb173ced" providerId="ADAL" clId="{5A24E1E2-AF69-41C4-B269-085D3FA2D61B}" dt="2023-03-10T13:28:53.908" v="0" actId="478"/>
          <ac:spMkLst>
            <pc:docMk/>
            <pc:sldMk cId="4260595022" sldId="265"/>
            <ac:spMk id="46" creationId="{5F71B1F0-6B9D-4891-B957-F9A275FC5102}"/>
          </ac:spMkLst>
        </pc:spChg>
        <pc:spChg chg="del">
          <ac:chgData name="Ahmed, Suhail S" userId="212c7d0b-36f7-47ee-9774-1c55fb173ced" providerId="ADAL" clId="{5A24E1E2-AF69-41C4-B269-085D3FA2D61B}" dt="2023-03-10T13:28:53.908" v="0" actId="478"/>
          <ac:spMkLst>
            <pc:docMk/>
            <pc:sldMk cId="4260595022" sldId="265"/>
            <ac:spMk id="47" creationId="{C9E70F76-A16D-42CE-B5AF-D28F47FF300C}"/>
          </ac:spMkLst>
        </pc:spChg>
        <pc:spChg chg="del">
          <ac:chgData name="Ahmed, Suhail S" userId="212c7d0b-36f7-47ee-9774-1c55fb173ced" providerId="ADAL" clId="{5A24E1E2-AF69-41C4-B269-085D3FA2D61B}" dt="2023-03-10T13:28:53.908" v="0" actId="478"/>
          <ac:spMkLst>
            <pc:docMk/>
            <pc:sldMk cId="4260595022" sldId="265"/>
            <ac:spMk id="104" creationId="{00000000-0000-0000-0000-000000000000}"/>
          </ac:spMkLst>
        </pc:spChg>
        <pc:spChg chg="del">
          <ac:chgData name="Ahmed, Suhail S" userId="212c7d0b-36f7-47ee-9774-1c55fb173ced" providerId="ADAL" clId="{5A24E1E2-AF69-41C4-B269-085D3FA2D61B}" dt="2023-03-13T12:57:47.253" v="214" actId="478"/>
          <ac:spMkLst>
            <pc:docMk/>
            <pc:sldMk cId="4260595022" sldId="265"/>
            <ac:spMk id="1053" creationId="{00000000-0000-0000-0000-000000000000}"/>
          </ac:spMkLst>
        </pc:spChg>
        <pc:picChg chg="del mod">
          <ac:chgData name="Ahmed, Suhail S" userId="212c7d0b-36f7-47ee-9774-1c55fb173ced" providerId="ADAL" clId="{5A24E1E2-AF69-41C4-B269-085D3FA2D61B}" dt="2023-03-13T04:45:21.798" v="101"/>
          <ac:picMkLst>
            <pc:docMk/>
            <pc:sldMk cId="4260595022" sldId="265"/>
            <ac:picMk id="2" creationId="{00000000-0000-0000-0000-000000000000}"/>
          </ac:picMkLst>
        </pc:picChg>
        <pc:picChg chg="add del mod">
          <ac:chgData name="Ahmed, Suhail S" userId="212c7d0b-36f7-47ee-9774-1c55fb173ced" providerId="ADAL" clId="{5A24E1E2-AF69-41C4-B269-085D3FA2D61B}" dt="2023-03-13T12:57:47.253" v="214" actId="478"/>
          <ac:picMkLst>
            <pc:docMk/>
            <pc:sldMk cId="4260595022" sldId="265"/>
            <ac:picMk id="12" creationId="{F97A5BA6-CEED-87B4-92D8-E6A9EF2E0CE0}"/>
          </ac:picMkLst>
        </pc:picChg>
        <pc:picChg chg="add del mod">
          <ac:chgData name="Ahmed, Suhail S" userId="212c7d0b-36f7-47ee-9774-1c55fb173ced" providerId="ADAL" clId="{5A24E1E2-AF69-41C4-B269-085D3FA2D61B}" dt="2023-03-13T12:57:47.253" v="214" actId="478"/>
          <ac:picMkLst>
            <pc:docMk/>
            <pc:sldMk cId="4260595022" sldId="265"/>
            <ac:picMk id="13" creationId="{B8812C5C-5F4B-BD43-CBFC-26409D6A8F37}"/>
          </ac:picMkLst>
        </pc:picChg>
        <pc:picChg chg="add mod ord">
          <ac:chgData name="Ahmed, Suhail S" userId="212c7d0b-36f7-47ee-9774-1c55fb173ced" providerId="ADAL" clId="{5A24E1E2-AF69-41C4-B269-085D3FA2D61B}" dt="2023-03-13T04:46:32.025" v="209" actId="167"/>
          <ac:picMkLst>
            <pc:docMk/>
            <pc:sldMk cId="4260595022" sldId="265"/>
            <ac:picMk id="23" creationId="{FFC7D3A0-6186-5EDA-AA1A-30A24060CDD6}"/>
          </ac:picMkLst>
        </pc:picChg>
        <pc:picChg chg="add mod">
          <ac:chgData name="Ahmed, Suhail S" userId="212c7d0b-36f7-47ee-9774-1c55fb173ced" providerId="ADAL" clId="{5A24E1E2-AF69-41C4-B269-085D3FA2D61B}" dt="2023-03-13T13:06:31.584" v="220"/>
          <ac:picMkLst>
            <pc:docMk/>
            <pc:sldMk cId="4260595022" sldId="265"/>
            <ac:picMk id="25" creationId="{DB22D84F-CB8A-5633-2F2C-5CA8AEA61472}"/>
          </ac:picMkLst>
        </pc:picChg>
        <pc:picChg chg="add mod">
          <ac:chgData name="Ahmed, Suhail S" userId="212c7d0b-36f7-47ee-9774-1c55fb173ced" providerId="ADAL" clId="{5A24E1E2-AF69-41C4-B269-085D3FA2D61B}" dt="2023-03-13T13:06:31.584" v="220"/>
          <ac:picMkLst>
            <pc:docMk/>
            <pc:sldMk cId="4260595022" sldId="265"/>
            <ac:picMk id="27" creationId="{CED61EFE-E2E4-7D9D-9BE1-D424C252FEC7}"/>
          </ac:picMkLst>
        </pc:picChg>
        <pc:picChg chg="del">
          <ac:chgData name="Ahmed, Suhail S" userId="212c7d0b-36f7-47ee-9774-1c55fb173ced" providerId="ADAL" clId="{5A24E1E2-AF69-41C4-B269-085D3FA2D61B}" dt="2023-03-10T13:28:53.908" v="0" actId="478"/>
          <ac:picMkLst>
            <pc:docMk/>
            <pc:sldMk cId="4260595022" sldId="265"/>
            <ac:picMk id="48" creationId="{00000000-0000-0000-0000-000000000000}"/>
          </ac:picMkLst>
        </pc:picChg>
        <pc:picChg chg="del">
          <ac:chgData name="Ahmed, Suhail S" userId="212c7d0b-36f7-47ee-9774-1c55fb173ced" providerId="ADAL" clId="{5A24E1E2-AF69-41C4-B269-085D3FA2D61B}" dt="2023-03-10T13:28:53.908" v="0" actId="478"/>
          <ac:picMkLst>
            <pc:docMk/>
            <pc:sldMk cId="4260595022" sldId="265"/>
            <ac:picMk id="51" creationId="{00000000-0000-0000-0000-000000000000}"/>
          </ac:picMkLst>
        </pc:picChg>
        <pc:cxnChg chg="add mod">
          <ac:chgData name="Ahmed, Suhail S" userId="212c7d0b-36f7-47ee-9774-1c55fb173ced" providerId="ADAL" clId="{5A24E1E2-AF69-41C4-B269-085D3FA2D61B}" dt="2023-03-10T13:30:02.259" v="5"/>
          <ac:cxnSpMkLst>
            <pc:docMk/>
            <pc:sldMk cId="4260595022" sldId="265"/>
            <ac:cxnSpMk id="4" creationId="{38FD2B12-BDC3-3F6C-CA8A-56BFD19435B0}"/>
          </ac:cxnSpMkLst>
        </pc:cxnChg>
        <pc:cxnChg chg="add mod">
          <ac:chgData name="Ahmed, Suhail S" userId="212c7d0b-36f7-47ee-9774-1c55fb173ced" providerId="ADAL" clId="{5A24E1E2-AF69-41C4-B269-085D3FA2D61B}" dt="2023-03-10T13:30:02.259" v="5"/>
          <ac:cxnSpMkLst>
            <pc:docMk/>
            <pc:sldMk cId="4260595022" sldId="265"/>
            <ac:cxnSpMk id="6" creationId="{AD27D78A-3E96-315C-A4BF-F403E7F44F29}"/>
          </ac:cxnSpMkLst>
        </pc:cxnChg>
        <pc:cxnChg chg="add mod">
          <ac:chgData name="Ahmed, Suhail S" userId="212c7d0b-36f7-47ee-9774-1c55fb173ced" providerId="ADAL" clId="{5A24E1E2-AF69-41C4-B269-085D3FA2D61B}" dt="2023-03-10T13:30:02.259" v="5"/>
          <ac:cxnSpMkLst>
            <pc:docMk/>
            <pc:sldMk cId="4260595022" sldId="265"/>
            <ac:cxnSpMk id="8" creationId="{A5E6D80C-E3AD-64D8-A2C3-115F73C9B6EF}"/>
          </ac:cxnSpMkLst>
        </pc:cxnChg>
        <pc:cxnChg chg="del">
          <ac:chgData name="Ahmed, Suhail S" userId="212c7d0b-36f7-47ee-9774-1c55fb173ced" providerId="ADAL" clId="{5A24E1E2-AF69-41C4-B269-085D3FA2D61B}" dt="2023-03-10T13:28:53.908" v="0" actId="478"/>
          <ac:cxnSpMkLst>
            <pc:docMk/>
            <pc:sldMk cId="4260595022" sldId="265"/>
            <ac:cxnSpMk id="33" creationId="{00000000-0000-0000-0000-000000000000}"/>
          </ac:cxnSpMkLst>
        </pc:cxnChg>
        <pc:cxnChg chg="del">
          <ac:chgData name="Ahmed, Suhail S" userId="212c7d0b-36f7-47ee-9774-1c55fb173ced" providerId="ADAL" clId="{5A24E1E2-AF69-41C4-B269-085D3FA2D61B}" dt="2023-03-10T13:28:53.908" v="0" actId="478"/>
          <ac:cxnSpMkLst>
            <pc:docMk/>
            <pc:sldMk cId="4260595022" sldId="265"/>
            <ac:cxnSpMk id="41" creationId="{00000000-0000-0000-0000-000000000000}"/>
          </ac:cxnSpMkLst>
        </pc:cxnChg>
        <pc:cxnChg chg="del">
          <ac:chgData name="Ahmed, Suhail S" userId="212c7d0b-36f7-47ee-9774-1c55fb173ced" providerId="ADAL" clId="{5A24E1E2-AF69-41C4-B269-085D3FA2D61B}" dt="2023-03-10T13:28:53.908" v="0" actId="478"/>
          <ac:cxnSpMkLst>
            <pc:docMk/>
            <pc:sldMk cId="4260595022" sldId="265"/>
            <ac:cxnSpMk id="102" creationId="{00000000-0000-0000-0000-000000000000}"/>
          </ac:cxnSpMkLst>
        </pc:cxnChg>
      </pc:sldChg>
      <pc:sldChg chg="addSp delSp modSp mod">
        <pc:chgData name="Ahmed, Suhail S" userId="212c7d0b-36f7-47ee-9774-1c55fb173ced" providerId="ADAL" clId="{5A24E1E2-AF69-41C4-B269-085D3FA2D61B}" dt="2023-03-13T13:09:10.685" v="240" actId="1037"/>
        <pc:sldMkLst>
          <pc:docMk/>
          <pc:sldMk cId="4130301871" sldId="266"/>
        </pc:sldMkLst>
        <pc:spChg chg="add mod">
          <ac:chgData name="Ahmed, Suhail S" userId="212c7d0b-36f7-47ee-9774-1c55fb173ced" providerId="ADAL" clId="{5A24E1E2-AF69-41C4-B269-085D3FA2D61B}" dt="2023-03-13T13:07:57.282" v="233"/>
          <ac:spMkLst>
            <pc:docMk/>
            <pc:sldMk cId="4130301871" sldId="266"/>
            <ac:spMk id="3" creationId="{FF63C23A-14E4-AE29-E839-63EF8E34A361}"/>
          </ac:spMkLst>
        </pc:spChg>
        <pc:spChg chg="add mod">
          <ac:chgData name="Ahmed, Suhail S" userId="212c7d0b-36f7-47ee-9774-1c55fb173ced" providerId="ADAL" clId="{5A24E1E2-AF69-41C4-B269-085D3FA2D61B}" dt="2023-03-13T13:09:07.518" v="239"/>
          <ac:spMkLst>
            <pc:docMk/>
            <pc:sldMk cId="4130301871" sldId="266"/>
            <ac:spMk id="4" creationId="{4220C302-2708-D035-C183-0B733EA9D2DD}"/>
          </ac:spMkLst>
        </pc:spChg>
        <pc:spChg chg="del mod">
          <ac:chgData name="Ahmed, Suhail S" userId="212c7d0b-36f7-47ee-9774-1c55fb173ced" providerId="ADAL" clId="{5A24E1E2-AF69-41C4-B269-085D3FA2D61B}" dt="2023-03-13T13:07:31.832" v="227" actId="478"/>
          <ac:spMkLst>
            <pc:docMk/>
            <pc:sldMk cId="4130301871" sldId="266"/>
            <ac:spMk id="29" creationId="{FFF9518D-2ADE-4D72-A2CD-7D64CE0B92C7}"/>
          </ac:spMkLst>
        </pc:spChg>
        <pc:spChg chg="mod">
          <ac:chgData name="Ahmed, Suhail S" userId="212c7d0b-36f7-47ee-9774-1c55fb173ced" providerId="ADAL" clId="{5A24E1E2-AF69-41C4-B269-085D3FA2D61B}" dt="2023-03-13T13:09:10.685" v="240" actId="1037"/>
          <ac:spMkLst>
            <pc:docMk/>
            <pc:sldMk cId="4130301871" sldId="266"/>
            <ac:spMk id="66" creationId="{00000000-0000-0000-0000-000000000000}"/>
          </ac:spMkLst>
        </pc:spChg>
        <pc:spChg chg="del">
          <ac:chgData name="Ahmed, Suhail S" userId="212c7d0b-36f7-47ee-9774-1c55fb173ced" providerId="ADAL" clId="{5A24E1E2-AF69-41C4-B269-085D3FA2D61B}" dt="2023-03-13T13:03:51.092" v="217" actId="478"/>
          <ac:spMkLst>
            <pc:docMk/>
            <pc:sldMk cId="4130301871" sldId="266"/>
            <ac:spMk id="1053" creationId="{00000000-0000-0000-0000-000000000000}"/>
          </ac:spMkLst>
        </pc:spChg>
        <pc:picChg chg="add mod ord">
          <ac:chgData name="Ahmed, Suhail S" userId="212c7d0b-36f7-47ee-9774-1c55fb173ced" providerId="ADAL" clId="{5A24E1E2-AF69-41C4-B269-085D3FA2D61B}" dt="2023-03-13T04:46:47.301" v="212" actId="167"/>
          <ac:picMkLst>
            <pc:docMk/>
            <pc:sldMk cId="4130301871" sldId="266"/>
            <ac:picMk id="2" creationId="{A540846C-AFB6-70A5-E9DC-9463C696CDF5}"/>
          </ac:picMkLst>
        </pc:picChg>
        <pc:picChg chg="del mod">
          <ac:chgData name="Ahmed, Suhail S" userId="212c7d0b-36f7-47ee-9774-1c55fb173ced" providerId="ADAL" clId="{5A24E1E2-AF69-41C4-B269-085D3FA2D61B}" dt="2023-03-13T04:45:28.766" v="173"/>
          <ac:picMkLst>
            <pc:docMk/>
            <pc:sldMk cId="4130301871" sldId="266"/>
            <ac:picMk id="3" creationId="{00000000-0000-0000-0000-000000000000}"/>
          </ac:picMkLst>
        </pc:picChg>
      </pc:sldChg>
      <pc:sldChg chg="addSp delSp modSp mod">
        <pc:chgData name="Ahmed, Suhail S" userId="212c7d0b-36f7-47ee-9774-1c55fb173ced" providerId="ADAL" clId="{5A24E1E2-AF69-41C4-B269-085D3FA2D61B}" dt="2023-03-13T13:07:58.662" v="234"/>
        <pc:sldMkLst>
          <pc:docMk/>
          <pc:sldMk cId="2622831999" sldId="271"/>
        </pc:sldMkLst>
        <pc:spChg chg="add mod">
          <ac:chgData name="Ahmed, Suhail S" userId="212c7d0b-36f7-47ee-9774-1c55fb173ced" providerId="ADAL" clId="{5A24E1E2-AF69-41C4-B269-085D3FA2D61B}" dt="2023-03-13T13:06:59.997" v="222"/>
          <ac:spMkLst>
            <pc:docMk/>
            <pc:sldMk cId="2622831999" sldId="271"/>
            <ac:spMk id="2" creationId="{8918CEB3-2BE7-EA4C-DBF6-C9F55384F968}"/>
          </ac:spMkLst>
        </pc:spChg>
        <pc:spChg chg="add del mod">
          <ac:chgData name="Ahmed, Suhail S" userId="212c7d0b-36f7-47ee-9774-1c55fb173ced" providerId="ADAL" clId="{5A24E1E2-AF69-41C4-B269-085D3FA2D61B}" dt="2023-03-10T13:29:23.720" v="4"/>
          <ac:spMkLst>
            <pc:docMk/>
            <pc:sldMk cId="2622831999" sldId="271"/>
            <ac:spMk id="3" creationId="{9E9EF6D2-2322-26A4-F49A-A4A986F947F8}"/>
          </ac:spMkLst>
        </pc:spChg>
        <pc:spChg chg="add mod">
          <ac:chgData name="Ahmed, Suhail S" userId="212c7d0b-36f7-47ee-9774-1c55fb173ced" providerId="ADAL" clId="{5A24E1E2-AF69-41C4-B269-085D3FA2D61B}" dt="2023-03-13T13:06:59.997" v="222"/>
          <ac:spMkLst>
            <pc:docMk/>
            <pc:sldMk cId="2622831999" sldId="271"/>
            <ac:spMk id="4" creationId="{18DE6B53-18B3-91C5-ADF4-3396299B0D7D}"/>
          </ac:spMkLst>
        </pc:spChg>
        <pc:spChg chg="add del mod">
          <ac:chgData name="Ahmed, Suhail S" userId="212c7d0b-36f7-47ee-9774-1c55fb173ced" providerId="ADAL" clId="{5A24E1E2-AF69-41C4-B269-085D3FA2D61B}" dt="2023-03-10T13:29:23.720" v="4"/>
          <ac:spMkLst>
            <pc:docMk/>
            <pc:sldMk cId="2622831999" sldId="271"/>
            <ac:spMk id="5" creationId="{A20561B6-1D3E-548A-BFA8-D218343CB37A}"/>
          </ac:spMkLst>
        </pc:spChg>
        <pc:spChg chg="add mod">
          <ac:chgData name="Ahmed, Suhail S" userId="212c7d0b-36f7-47ee-9774-1c55fb173ced" providerId="ADAL" clId="{5A24E1E2-AF69-41C4-B269-085D3FA2D61B}" dt="2023-03-13T13:06:59.997" v="222"/>
          <ac:spMkLst>
            <pc:docMk/>
            <pc:sldMk cId="2622831999" sldId="271"/>
            <ac:spMk id="5" creationId="{C38A2F2B-E968-32D2-F8B9-EE729F224B2F}"/>
          </ac:spMkLst>
        </pc:spChg>
        <pc:spChg chg="add del mod">
          <ac:chgData name="Ahmed, Suhail S" userId="212c7d0b-36f7-47ee-9774-1c55fb173ced" providerId="ADAL" clId="{5A24E1E2-AF69-41C4-B269-085D3FA2D61B}" dt="2023-03-10T13:29:23.720" v="4"/>
          <ac:spMkLst>
            <pc:docMk/>
            <pc:sldMk cId="2622831999" sldId="271"/>
            <ac:spMk id="7" creationId="{AE2731E9-9EAA-7123-671E-F0C0B252C469}"/>
          </ac:spMkLst>
        </pc:spChg>
        <pc:spChg chg="add mod">
          <ac:chgData name="Ahmed, Suhail S" userId="212c7d0b-36f7-47ee-9774-1c55fb173ced" providerId="ADAL" clId="{5A24E1E2-AF69-41C4-B269-085D3FA2D61B}" dt="2023-03-13T13:07:58.662" v="234"/>
          <ac:spMkLst>
            <pc:docMk/>
            <pc:sldMk cId="2622831999" sldId="271"/>
            <ac:spMk id="8" creationId="{A521B4C3-9047-C7D8-3DE2-079E31946446}"/>
          </ac:spMkLst>
        </pc:spChg>
        <pc:spChg chg="add del mod">
          <ac:chgData name="Ahmed, Suhail S" userId="212c7d0b-36f7-47ee-9774-1c55fb173ced" providerId="ADAL" clId="{5A24E1E2-AF69-41C4-B269-085D3FA2D61B}" dt="2023-03-10T13:29:23.720" v="4"/>
          <ac:spMkLst>
            <pc:docMk/>
            <pc:sldMk cId="2622831999" sldId="271"/>
            <ac:spMk id="9" creationId="{C5A1A456-A420-592B-2C86-4EC51E232980}"/>
          </ac:spMkLst>
        </pc:spChg>
        <pc:spChg chg="add del mod">
          <ac:chgData name="Ahmed, Suhail S" userId="212c7d0b-36f7-47ee-9774-1c55fb173ced" providerId="ADAL" clId="{5A24E1E2-AF69-41C4-B269-085D3FA2D61B}" dt="2023-03-10T13:29:23.720" v="4"/>
          <ac:spMkLst>
            <pc:docMk/>
            <pc:sldMk cId="2622831999" sldId="271"/>
            <ac:spMk id="10" creationId="{AEBA6B57-3390-E3AA-8892-6E0B3AC9E1B4}"/>
          </ac:spMkLst>
        </pc:spChg>
        <pc:spChg chg="add del mod">
          <ac:chgData name="Ahmed, Suhail S" userId="212c7d0b-36f7-47ee-9774-1c55fb173ced" providerId="ADAL" clId="{5A24E1E2-AF69-41C4-B269-085D3FA2D61B}" dt="2023-03-10T13:29:23.720" v="4"/>
          <ac:spMkLst>
            <pc:docMk/>
            <pc:sldMk cId="2622831999" sldId="271"/>
            <ac:spMk id="11" creationId="{7F1EB166-5891-CE6D-36FF-CB1B30324931}"/>
          </ac:spMkLst>
        </pc:spChg>
        <pc:spChg chg="add mod">
          <ac:chgData name="Ahmed, Suhail S" userId="212c7d0b-36f7-47ee-9774-1c55fb173ced" providerId="ADAL" clId="{5A24E1E2-AF69-41C4-B269-085D3FA2D61B}" dt="2023-03-10T13:30:43.494" v="7"/>
          <ac:spMkLst>
            <pc:docMk/>
            <pc:sldMk cId="2622831999" sldId="271"/>
            <ac:spMk id="25" creationId="{7BFC6818-46C4-EAEC-326A-49912E871B34}"/>
          </ac:spMkLst>
        </pc:spChg>
        <pc:spChg chg="add mod">
          <ac:chgData name="Ahmed, Suhail S" userId="212c7d0b-36f7-47ee-9774-1c55fb173ced" providerId="ADAL" clId="{5A24E1E2-AF69-41C4-B269-085D3FA2D61B}" dt="2023-03-10T13:30:43.494" v="7"/>
          <ac:spMkLst>
            <pc:docMk/>
            <pc:sldMk cId="2622831999" sldId="271"/>
            <ac:spMk id="27" creationId="{4D35294F-A5AB-1039-AC03-870BE5433E9C}"/>
          </ac:spMkLst>
        </pc:spChg>
        <pc:spChg chg="add mod">
          <ac:chgData name="Ahmed, Suhail S" userId="212c7d0b-36f7-47ee-9774-1c55fb173ced" providerId="ADAL" clId="{5A24E1E2-AF69-41C4-B269-085D3FA2D61B}" dt="2023-03-10T13:30:43.494" v="7"/>
          <ac:spMkLst>
            <pc:docMk/>
            <pc:sldMk cId="2622831999" sldId="271"/>
            <ac:spMk id="29" creationId="{BB0FEF12-B43D-2AAE-BBBB-F7C87B5A21D2}"/>
          </ac:spMkLst>
        </pc:spChg>
        <pc:spChg chg="add mod">
          <ac:chgData name="Ahmed, Suhail S" userId="212c7d0b-36f7-47ee-9774-1c55fb173ced" providerId="ADAL" clId="{5A24E1E2-AF69-41C4-B269-085D3FA2D61B}" dt="2023-03-10T13:30:43.494" v="7"/>
          <ac:spMkLst>
            <pc:docMk/>
            <pc:sldMk cId="2622831999" sldId="271"/>
            <ac:spMk id="30" creationId="{BF630DDE-A938-44C4-1018-7B72771C6A3B}"/>
          </ac:spMkLst>
        </pc:spChg>
        <pc:spChg chg="add del mod">
          <ac:chgData name="Ahmed, Suhail S" userId="212c7d0b-36f7-47ee-9774-1c55fb173ced" providerId="ADAL" clId="{5A24E1E2-AF69-41C4-B269-085D3FA2D61B}" dt="2023-03-13T13:03:19.305" v="216" actId="478"/>
          <ac:spMkLst>
            <pc:docMk/>
            <pc:sldMk cId="2622831999" sldId="271"/>
            <ac:spMk id="31" creationId="{BA2644A9-3637-DB0A-920E-EE659D8AD101}"/>
          </ac:spMkLst>
        </pc:spChg>
        <pc:spChg chg="del">
          <ac:chgData name="Ahmed, Suhail S" userId="212c7d0b-36f7-47ee-9774-1c55fb173ced" providerId="ADAL" clId="{5A24E1E2-AF69-41C4-B269-085D3FA2D61B}" dt="2023-03-13T13:07:34.716" v="228" actId="478"/>
          <ac:spMkLst>
            <pc:docMk/>
            <pc:sldMk cId="2622831999" sldId="271"/>
            <ac:spMk id="33" creationId="{FFF9518D-2ADE-4D72-A2CD-7D64CE0B92C7}"/>
          </ac:spMkLst>
        </pc:spChg>
        <pc:spChg chg="del">
          <ac:chgData name="Ahmed, Suhail S" userId="212c7d0b-36f7-47ee-9774-1c55fb173ced" providerId="ADAL" clId="{5A24E1E2-AF69-41C4-B269-085D3FA2D61B}" dt="2023-03-10T13:29:08.005" v="2" actId="478"/>
          <ac:spMkLst>
            <pc:docMk/>
            <pc:sldMk cId="2622831999" sldId="271"/>
            <ac:spMk id="35" creationId="{81F21618-8396-4542-A361-F25FF91DC953}"/>
          </ac:spMkLst>
        </pc:spChg>
        <pc:spChg chg="add del mod">
          <ac:chgData name="Ahmed, Suhail S" userId="212c7d0b-36f7-47ee-9774-1c55fb173ced" providerId="ADAL" clId="{5A24E1E2-AF69-41C4-B269-085D3FA2D61B}" dt="2023-03-13T13:03:19.305" v="216" actId="478"/>
          <ac:spMkLst>
            <pc:docMk/>
            <pc:sldMk cId="2622831999" sldId="271"/>
            <ac:spMk id="37" creationId="{5C0726CD-9327-9C7E-6C0D-8D37D4F1D7EC}"/>
          </ac:spMkLst>
        </pc:spChg>
        <pc:spChg chg="del">
          <ac:chgData name="Ahmed, Suhail S" userId="212c7d0b-36f7-47ee-9774-1c55fb173ced" providerId="ADAL" clId="{5A24E1E2-AF69-41C4-B269-085D3FA2D61B}" dt="2023-03-10T13:29:08.005" v="2" actId="478"/>
          <ac:spMkLst>
            <pc:docMk/>
            <pc:sldMk cId="2622831999" sldId="271"/>
            <ac:spMk id="38" creationId="{1E20CE36-7FA9-4ED3-BF06-432B238491AF}"/>
          </ac:spMkLst>
        </pc:spChg>
        <pc:spChg chg="del">
          <ac:chgData name="Ahmed, Suhail S" userId="212c7d0b-36f7-47ee-9774-1c55fb173ced" providerId="ADAL" clId="{5A24E1E2-AF69-41C4-B269-085D3FA2D61B}" dt="2023-03-10T13:29:08.005" v="2" actId="478"/>
          <ac:spMkLst>
            <pc:docMk/>
            <pc:sldMk cId="2622831999" sldId="271"/>
            <ac:spMk id="39" creationId="{98F1FF51-8130-4392-A7FA-2DB0C687A756}"/>
          </ac:spMkLst>
        </pc:spChg>
        <pc:spChg chg="del">
          <ac:chgData name="Ahmed, Suhail S" userId="212c7d0b-36f7-47ee-9774-1c55fb173ced" providerId="ADAL" clId="{5A24E1E2-AF69-41C4-B269-085D3FA2D61B}" dt="2023-03-10T13:29:08.005" v="2" actId="478"/>
          <ac:spMkLst>
            <pc:docMk/>
            <pc:sldMk cId="2622831999" sldId="271"/>
            <ac:spMk id="44" creationId="{17090C43-03CB-45D7-B805-37E823A4EA10}"/>
          </ac:spMkLst>
        </pc:spChg>
        <pc:spChg chg="del">
          <ac:chgData name="Ahmed, Suhail S" userId="212c7d0b-36f7-47ee-9774-1c55fb173ced" providerId="ADAL" clId="{5A24E1E2-AF69-41C4-B269-085D3FA2D61B}" dt="2023-03-10T13:29:08.005" v="2" actId="478"/>
          <ac:spMkLst>
            <pc:docMk/>
            <pc:sldMk cId="2622831999" sldId="271"/>
            <ac:spMk id="94" creationId="{00000000-0000-0000-0000-000000000000}"/>
          </ac:spMkLst>
        </pc:spChg>
        <pc:spChg chg="del">
          <ac:chgData name="Ahmed, Suhail S" userId="212c7d0b-36f7-47ee-9774-1c55fb173ced" providerId="ADAL" clId="{5A24E1E2-AF69-41C4-B269-085D3FA2D61B}" dt="2023-03-10T13:29:08.005" v="2" actId="478"/>
          <ac:spMkLst>
            <pc:docMk/>
            <pc:sldMk cId="2622831999" sldId="271"/>
            <ac:spMk id="104" creationId="{00000000-0000-0000-0000-000000000000}"/>
          </ac:spMkLst>
        </pc:spChg>
        <pc:spChg chg="del">
          <ac:chgData name="Ahmed, Suhail S" userId="212c7d0b-36f7-47ee-9774-1c55fb173ced" providerId="ADAL" clId="{5A24E1E2-AF69-41C4-B269-085D3FA2D61B}" dt="2023-03-13T13:03:19.305" v="216" actId="478"/>
          <ac:spMkLst>
            <pc:docMk/>
            <pc:sldMk cId="2622831999" sldId="271"/>
            <ac:spMk id="1053" creationId="{00000000-0000-0000-0000-000000000000}"/>
          </ac:spMkLst>
        </pc:spChg>
        <pc:picChg chg="del mod">
          <ac:chgData name="Ahmed, Suhail S" userId="212c7d0b-36f7-47ee-9774-1c55fb173ced" providerId="ADAL" clId="{5A24E1E2-AF69-41C4-B269-085D3FA2D61B}" dt="2023-03-13T04:45:30.399" v="197"/>
          <ac:picMkLst>
            <pc:docMk/>
            <pc:sldMk cId="2622831999" sldId="271"/>
            <ac:picMk id="2" creationId="{00000000-0000-0000-0000-000000000000}"/>
          </ac:picMkLst>
        </pc:picChg>
        <pc:picChg chg="add mod ord">
          <ac:chgData name="Ahmed, Suhail S" userId="212c7d0b-36f7-47ee-9774-1c55fb173ced" providerId="ADAL" clId="{5A24E1E2-AF69-41C4-B269-085D3FA2D61B}" dt="2023-03-13T04:46:51.255" v="213" actId="167"/>
          <ac:picMkLst>
            <pc:docMk/>
            <pc:sldMk cId="2622831999" sldId="271"/>
            <ac:picMk id="3" creationId="{FF81B1ED-780C-4F85-32A5-224885DD39BC}"/>
          </ac:picMkLst>
        </pc:picChg>
        <pc:picChg chg="add mod">
          <ac:chgData name="Ahmed, Suhail S" userId="212c7d0b-36f7-47ee-9774-1c55fb173ced" providerId="ADAL" clId="{5A24E1E2-AF69-41C4-B269-085D3FA2D61B}" dt="2023-03-13T13:06:59.997" v="222"/>
          <ac:picMkLst>
            <pc:docMk/>
            <pc:sldMk cId="2622831999" sldId="271"/>
            <ac:picMk id="6" creationId="{BA2A1055-6F27-DDDC-34C9-0D6FAB99CB28}"/>
          </ac:picMkLst>
        </pc:picChg>
        <pc:picChg chg="add mod">
          <ac:chgData name="Ahmed, Suhail S" userId="212c7d0b-36f7-47ee-9774-1c55fb173ced" providerId="ADAL" clId="{5A24E1E2-AF69-41C4-B269-085D3FA2D61B}" dt="2023-03-13T13:06:59.997" v="222"/>
          <ac:picMkLst>
            <pc:docMk/>
            <pc:sldMk cId="2622831999" sldId="271"/>
            <ac:picMk id="7" creationId="{C9D690F9-BBB7-8141-8C7A-5D834C6E674C}"/>
          </ac:picMkLst>
        </pc:picChg>
        <pc:picChg chg="add del mod">
          <ac:chgData name="Ahmed, Suhail S" userId="212c7d0b-36f7-47ee-9774-1c55fb173ced" providerId="ADAL" clId="{5A24E1E2-AF69-41C4-B269-085D3FA2D61B}" dt="2023-03-10T13:29:23.720" v="4"/>
          <ac:picMkLst>
            <pc:docMk/>
            <pc:sldMk cId="2622831999" sldId="271"/>
            <ac:picMk id="12" creationId="{DE5DDAB8-C06D-5193-C869-8382C6FB78A0}"/>
          </ac:picMkLst>
        </pc:picChg>
        <pc:picChg chg="add del mod">
          <ac:chgData name="Ahmed, Suhail S" userId="212c7d0b-36f7-47ee-9774-1c55fb173ced" providerId="ADAL" clId="{5A24E1E2-AF69-41C4-B269-085D3FA2D61B}" dt="2023-03-10T13:29:23.720" v="4"/>
          <ac:picMkLst>
            <pc:docMk/>
            <pc:sldMk cId="2622831999" sldId="271"/>
            <ac:picMk id="13" creationId="{EEA3F708-F220-C5C3-6A38-11BE80B49C20}"/>
          </ac:picMkLst>
        </pc:picChg>
        <pc:picChg chg="add del mod">
          <ac:chgData name="Ahmed, Suhail S" userId="212c7d0b-36f7-47ee-9774-1c55fb173ced" providerId="ADAL" clId="{5A24E1E2-AF69-41C4-B269-085D3FA2D61B}" dt="2023-03-13T13:03:19.305" v="216" actId="478"/>
          <ac:picMkLst>
            <pc:docMk/>
            <pc:sldMk cId="2622831999" sldId="271"/>
            <ac:picMk id="28" creationId="{3689BCA2-ECC6-87DA-DB7F-863D60B562CF}"/>
          </ac:picMkLst>
        </pc:picChg>
        <pc:picChg chg="add del mod">
          <ac:chgData name="Ahmed, Suhail S" userId="212c7d0b-36f7-47ee-9774-1c55fb173ced" providerId="ADAL" clId="{5A24E1E2-AF69-41C4-B269-085D3FA2D61B}" dt="2023-03-13T13:03:19.305" v="216" actId="478"/>
          <ac:picMkLst>
            <pc:docMk/>
            <pc:sldMk cId="2622831999" sldId="271"/>
            <ac:picMk id="40" creationId="{950671C0-E13D-90B1-07D3-615623B4B841}"/>
          </ac:picMkLst>
        </pc:picChg>
        <pc:picChg chg="del">
          <ac:chgData name="Ahmed, Suhail S" userId="212c7d0b-36f7-47ee-9774-1c55fb173ced" providerId="ADAL" clId="{5A24E1E2-AF69-41C4-B269-085D3FA2D61B}" dt="2023-03-10T13:29:08.005" v="2" actId="478"/>
          <ac:picMkLst>
            <pc:docMk/>
            <pc:sldMk cId="2622831999" sldId="271"/>
            <ac:picMk id="45" creationId="{00000000-0000-0000-0000-000000000000}"/>
          </ac:picMkLst>
        </pc:picChg>
        <pc:picChg chg="del">
          <ac:chgData name="Ahmed, Suhail S" userId="212c7d0b-36f7-47ee-9774-1c55fb173ced" providerId="ADAL" clId="{5A24E1E2-AF69-41C4-B269-085D3FA2D61B}" dt="2023-03-10T13:29:08.005" v="2" actId="478"/>
          <ac:picMkLst>
            <pc:docMk/>
            <pc:sldMk cId="2622831999" sldId="271"/>
            <ac:picMk id="51" creationId="{00000000-0000-0000-0000-000000000000}"/>
          </ac:picMkLst>
        </pc:picChg>
        <pc:cxnChg chg="add del mod">
          <ac:chgData name="Ahmed, Suhail S" userId="212c7d0b-36f7-47ee-9774-1c55fb173ced" providerId="ADAL" clId="{5A24E1E2-AF69-41C4-B269-085D3FA2D61B}" dt="2023-03-10T13:29:23.720" v="4"/>
          <ac:cxnSpMkLst>
            <pc:docMk/>
            <pc:sldMk cId="2622831999" sldId="271"/>
            <ac:cxnSpMk id="4" creationId="{6FAD8D95-B52C-521D-405E-4B473F7A7389}"/>
          </ac:cxnSpMkLst>
        </pc:cxnChg>
        <pc:cxnChg chg="add del mod">
          <ac:chgData name="Ahmed, Suhail S" userId="212c7d0b-36f7-47ee-9774-1c55fb173ced" providerId="ADAL" clId="{5A24E1E2-AF69-41C4-B269-085D3FA2D61B}" dt="2023-03-10T13:29:23.720" v="4"/>
          <ac:cxnSpMkLst>
            <pc:docMk/>
            <pc:sldMk cId="2622831999" sldId="271"/>
            <ac:cxnSpMk id="6" creationId="{62464C14-F2AF-80D6-133F-1636CFB13A15}"/>
          </ac:cxnSpMkLst>
        </pc:cxnChg>
        <pc:cxnChg chg="add del mod">
          <ac:chgData name="Ahmed, Suhail S" userId="212c7d0b-36f7-47ee-9774-1c55fb173ced" providerId="ADAL" clId="{5A24E1E2-AF69-41C4-B269-085D3FA2D61B}" dt="2023-03-10T13:29:23.720" v="4"/>
          <ac:cxnSpMkLst>
            <pc:docMk/>
            <pc:sldMk cId="2622831999" sldId="271"/>
            <ac:cxnSpMk id="8" creationId="{0A2CC95B-D1F8-9468-4070-B2562326144F}"/>
          </ac:cxnSpMkLst>
        </pc:cxnChg>
        <pc:cxnChg chg="add mod">
          <ac:chgData name="Ahmed, Suhail S" userId="212c7d0b-36f7-47ee-9774-1c55fb173ced" providerId="ADAL" clId="{5A24E1E2-AF69-41C4-B269-085D3FA2D61B}" dt="2023-03-10T13:30:43.494" v="7"/>
          <ac:cxnSpMkLst>
            <pc:docMk/>
            <pc:sldMk cId="2622831999" sldId="271"/>
            <ac:cxnSpMk id="23" creationId="{52050F1C-6773-07BE-72AB-996D4139B3B6}"/>
          </ac:cxnSpMkLst>
        </pc:cxnChg>
        <pc:cxnChg chg="add mod">
          <ac:chgData name="Ahmed, Suhail S" userId="212c7d0b-36f7-47ee-9774-1c55fb173ced" providerId="ADAL" clId="{5A24E1E2-AF69-41C4-B269-085D3FA2D61B}" dt="2023-03-10T13:30:43.494" v="7"/>
          <ac:cxnSpMkLst>
            <pc:docMk/>
            <pc:sldMk cId="2622831999" sldId="271"/>
            <ac:cxnSpMk id="24" creationId="{7680B584-071F-85E6-6DB4-89EB85341736}"/>
          </ac:cxnSpMkLst>
        </pc:cxnChg>
        <pc:cxnChg chg="add mod">
          <ac:chgData name="Ahmed, Suhail S" userId="212c7d0b-36f7-47ee-9774-1c55fb173ced" providerId="ADAL" clId="{5A24E1E2-AF69-41C4-B269-085D3FA2D61B}" dt="2023-03-10T13:30:43.494" v="7"/>
          <ac:cxnSpMkLst>
            <pc:docMk/>
            <pc:sldMk cId="2622831999" sldId="271"/>
            <ac:cxnSpMk id="26" creationId="{18E67828-F4D0-D676-8572-EF61D0526EAA}"/>
          </ac:cxnSpMkLst>
        </pc:cxnChg>
        <pc:cxnChg chg="del">
          <ac:chgData name="Ahmed, Suhail S" userId="212c7d0b-36f7-47ee-9774-1c55fb173ced" providerId="ADAL" clId="{5A24E1E2-AF69-41C4-B269-085D3FA2D61B}" dt="2023-03-10T13:29:08.005" v="2" actId="478"/>
          <ac:cxnSpMkLst>
            <pc:docMk/>
            <pc:sldMk cId="2622831999" sldId="271"/>
            <ac:cxnSpMk id="56" creationId="{00000000-0000-0000-0000-000000000000}"/>
          </ac:cxnSpMkLst>
        </pc:cxnChg>
        <pc:cxnChg chg="del">
          <ac:chgData name="Ahmed, Suhail S" userId="212c7d0b-36f7-47ee-9774-1c55fb173ced" providerId="ADAL" clId="{5A24E1E2-AF69-41C4-B269-085D3FA2D61B}" dt="2023-03-10T13:29:08.005" v="2" actId="478"/>
          <ac:cxnSpMkLst>
            <pc:docMk/>
            <pc:sldMk cId="2622831999" sldId="271"/>
            <ac:cxnSpMk id="79" creationId="{00000000-0000-0000-0000-000000000000}"/>
          </ac:cxnSpMkLst>
        </pc:cxnChg>
        <pc:cxnChg chg="del">
          <ac:chgData name="Ahmed, Suhail S" userId="212c7d0b-36f7-47ee-9774-1c55fb173ced" providerId="ADAL" clId="{5A24E1E2-AF69-41C4-B269-085D3FA2D61B}" dt="2023-03-10T13:29:08.005" v="2" actId="478"/>
          <ac:cxnSpMkLst>
            <pc:docMk/>
            <pc:sldMk cId="2622831999" sldId="271"/>
            <ac:cxnSpMk id="102" creationId="{00000000-0000-0000-0000-000000000000}"/>
          </ac:cxnSpMkLst>
        </pc:cxnChg>
      </pc:sldChg>
      <pc:sldChg chg="addSp delSp modSp mod">
        <pc:chgData name="Ahmed, Suhail S" userId="212c7d0b-36f7-47ee-9774-1c55fb173ced" providerId="ADAL" clId="{5A24E1E2-AF69-41C4-B269-085D3FA2D61B}" dt="2023-03-13T13:09:04.053" v="238" actId="1037"/>
        <pc:sldMkLst>
          <pc:docMk/>
          <pc:sldMk cId="3845211846" sldId="272"/>
        </pc:sldMkLst>
        <pc:spChg chg="add mod">
          <ac:chgData name="Ahmed, Suhail S" userId="212c7d0b-36f7-47ee-9774-1c55fb173ced" providerId="ADAL" clId="{5A24E1E2-AF69-41C4-B269-085D3FA2D61B}" dt="2023-03-13T13:07:54.335" v="231"/>
          <ac:spMkLst>
            <pc:docMk/>
            <pc:sldMk cId="3845211846" sldId="272"/>
            <ac:spMk id="2" creationId="{73CCDB04-8528-20E7-5ED2-BE66A2C674E0}"/>
          </ac:spMkLst>
        </pc:spChg>
        <pc:spChg chg="add mod">
          <ac:chgData name="Ahmed, Suhail S" userId="212c7d0b-36f7-47ee-9774-1c55fb173ced" providerId="ADAL" clId="{5A24E1E2-AF69-41C4-B269-085D3FA2D61B}" dt="2023-03-13T13:09:01.890" v="237"/>
          <ac:spMkLst>
            <pc:docMk/>
            <pc:sldMk cId="3845211846" sldId="272"/>
            <ac:spMk id="4" creationId="{593EEAC4-A214-05CC-C246-2793665CE20A}"/>
          </ac:spMkLst>
        </pc:spChg>
        <pc:spChg chg="del mod">
          <ac:chgData name="Ahmed, Suhail S" userId="212c7d0b-36f7-47ee-9774-1c55fb173ced" providerId="ADAL" clId="{5A24E1E2-AF69-41C4-B269-085D3FA2D61B}" dt="2023-03-13T13:07:26.291" v="225" actId="478"/>
          <ac:spMkLst>
            <pc:docMk/>
            <pc:sldMk cId="3845211846" sldId="272"/>
            <ac:spMk id="28" creationId="{FFF9518D-2ADE-4D72-A2CD-7D64CE0B92C7}"/>
          </ac:spMkLst>
        </pc:spChg>
        <pc:spChg chg="mod">
          <ac:chgData name="Ahmed, Suhail S" userId="212c7d0b-36f7-47ee-9774-1c55fb173ced" providerId="ADAL" clId="{5A24E1E2-AF69-41C4-B269-085D3FA2D61B}" dt="2023-03-13T13:09:04.053" v="238" actId="1037"/>
          <ac:spMkLst>
            <pc:docMk/>
            <pc:sldMk cId="3845211846" sldId="272"/>
            <ac:spMk id="66" creationId="{00000000-0000-0000-0000-000000000000}"/>
          </ac:spMkLst>
        </pc:spChg>
        <pc:spChg chg="del">
          <ac:chgData name="Ahmed, Suhail S" userId="212c7d0b-36f7-47ee-9774-1c55fb173ced" providerId="ADAL" clId="{5A24E1E2-AF69-41C4-B269-085D3FA2D61B}" dt="2023-03-13T13:03:55.859" v="218" actId="478"/>
          <ac:spMkLst>
            <pc:docMk/>
            <pc:sldMk cId="3845211846" sldId="272"/>
            <ac:spMk id="1053" creationId="{00000000-0000-0000-0000-000000000000}"/>
          </ac:spMkLst>
        </pc:spChg>
        <pc:picChg chg="del mod">
          <ac:chgData name="Ahmed, Suhail S" userId="212c7d0b-36f7-47ee-9774-1c55fb173ced" providerId="ADAL" clId="{5A24E1E2-AF69-41C4-B269-085D3FA2D61B}" dt="2023-03-13T04:45:24.132" v="125"/>
          <ac:picMkLst>
            <pc:docMk/>
            <pc:sldMk cId="3845211846" sldId="272"/>
            <ac:picMk id="2" creationId="{00000000-0000-0000-0000-000000000000}"/>
          </ac:picMkLst>
        </pc:picChg>
        <pc:picChg chg="add mod ord">
          <ac:chgData name="Ahmed, Suhail S" userId="212c7d0b-36f7-47ee-9774-1c55fb173ced" providerId="ADAL" clId="{5A24E1E2-AF69-41C4-B269-085D3FA2D61B}" dt="2023-03-13T04:46:39.798" v="210" actId="167"/>
          <ac:picMkLst>
            <pc:docMk/>
            <pc:sldMk cId="3845211846" sldId="272"/>
            <ac:picMk id="3" creationId="{80BB5DC1-C205-BC4B-CCBC-5CED60B2A598}"/>
          </ac:picMkLst>
        </pc:picChg>
      </pc:sldChg>
      <pc:sldChg chg="addSp delSp modSp mod">
        <pc:chgData name="Ahmed, Suhail S" userId="212c7d0b-36f7-47ee-9774-1c55fb173ced" providerId="ADAL" clId="{5A24E1E2-AF69-41C4-B269-085D3FA2D61B}" dt="2023-03-13T13:07:55.811" v="232"/>
        <pc:sldMkLst>
          <pc:docMk/>
          <pc:sldMk cId="2907744465" sldId="273"/>
        </pc:sldMkLst>
        <pc:spChg chg="add mod">
          <ac:chgData name="Ahmed, Suhail S" userId="212c7d0b-36f7-47ee-9774-1c55fb173ced" providerId="ADAL" clId="{5A24E1E2-AF69-41C4-B269-085D3FA2D61B}" dt="2023-03-13T13:06:42.940" v="221"/>
          <ac:spMkLst>
            <pc:docMk/>
            <pc:sldMk cId="2907744465" sldId="273"/>
            <ac:spMk id="3" creationId="{3D074E65-C9BF-96CB-861A-2FDDDD65B631}"/>
          </ac:spMkLst>
        </pc:spChg>
        <pc:spChg chg="add mod">
          <ac:chgData name="Ahmed, Suhail S" userId="212c7d0b-36f7-47ee-9774-1c55fb173ced" providerId="ADAL" clId="{5A24E1E2-AF69-41C4-B269-085D3FA2D61B}" dt="2023-03-10T13:30:22.814" v="6"/>
          <ac:spMkLst>
            <pc:docMk/>
            <pc:sldMk cId="2907744465" sldId="273"/>
            <ac:spMk id="5" creationId="{492B25AE-53E0-57B7-6871-C46A3364C8BA}"/>
          </ac:spMkLst>
        </pc:spChg>
        <pc:spChg chg="add mod">
          <ac:chgData name="Ahmed, Suhail S" userId="212c7d0b-36f7-47ee-9774-1c55fb173ced" providerId="ADAL" clId="{5A24E1E2-AF69-41C4-B269-085D3FA2D61B}" dt="2023-03-10T13:30:22.814" v="6"/>
          <ac:spMkLst>
            <pc:docMk/>
            <pc:sldMk cId="2907744465" sldId="273"/>
            <ac:spMk id="6" creationId="{D4014066-9F99-8035-5067-FA6F7B78F4B9}"/>
          </ac:spMkLst>
        </pc:spChg>
        <pc:spChg chg="add mod">
          <ac:chgData name="Ahmed, Suhail S" userId="212c7d0b-36f7-47ee-9774-1c55fb173ced" providerId="ADAL" clId="{5A24E1E2-AF69-41C4-B269-085D3FA2D61B}" dt="2023-03-10T13:30:22.814" v="6"/>
          <ac:spMkLst>
            <pc:docMk/>
            <pc:sldMk cId="2907744465" sldId="273"/>
            <ac:spMk id="8" creationId="{1B32CDCB-A4DE-0E4F-5D43-5EC52AF5F28B}"/>
          </ac:spMkLst>
        </pc:spChg>
        <pc:spChg chg="add mod">
          <ac:chgData name="Ahmed, Suhail S" userId="212c7d0b-36f7-47ee-9774-1c55fb173ced" providerId="ADAL" clId="{5A24E1E2-AF69-41C4-B269-085D3FA2D61B}" dt="2023-03-10T13:30:22.814" v="6"/>
          <ac:spMkLst>
            <pc:docMk/>
            <pc:sldMk cId="2907744465" sldId="273"/>
            <ac:spMk id="9" creationId="{ECFA75DE-C5B8-9239-A281-FBC441C05D41}"/>
          </ac:spMkLst>
        </pc:spChg>
        <pc:spChg chg="add del mod">
          <ac:chgData name="Ahmed, Suhail S" userId="212c7d0b-36f7-47ee-9774-1c55fb173ced" providerId="ADAL" clId="{5A24E1E2-AF69-41C4-B269-085D3FA2D61B}" dt="2023-03-13T12:57:54.042" v="215" actId="478"/>
          <ac:spMkLst>
            <pc:docMk/>
            <pc:sldMk cId="2907744465" sldId="273"/>
            <ac:spMk id="10" creationId="{0FC308FF-8C69-24A9-493D-01E6C4874FC3}"/>
          </ac:spMkLst>
        </pc:spChg>
        <pc:spChg chg="add del mod">
          <ac:chgData name="Ahmed, Suhail S" userId="212c7d0b-36f7-47ee-9774-1c55fb173ced" providerId="ADAL" clId="{5A24E1E2-AF69-41C4-B269-085D3FA2D61B}" dt="2023-03-13T12:57:54.042" v="215" actId="478"/>
          <ac:spMkLst>
            <pc:docMk/>
            <pc:sldMk cId="2907744465" sldId="273"/>
            <ac:spMk id="11" creationId="{010338B6-B405-446F-A234-BC4EF3FA7011}"/>
          </ac:spMkLst>
        </pc:spChg>
        <pc:spChg chg="add mod">
          <ac:chgData name="Ahmed, Suhail S" userId="212c7d0b-36f7-47ee-9774-1c55fb173ced" providerId="ADAL" clId="{5A24E1E2-AF69-41C4-B269-085D3FA2D61B}" dt="2023-03-13T13:06:42.940" v="221"/>
          <ac:spMkLst>
            <pc:docMk/>
            <pc:sldMk cId="2907744465" sldId="273"/>
            <ac:spMk id="15" creationId="{8D586C63-FCE1-6D52-9B9E-0064F141BA1A}"/>
          </ac:spMkLst>
        </pc:spChg>
        <pc:spChg chg="add mod">
          <ac:chgData name="Ahmed, Suhail S" userId="212c7d0b-36f7-47ee-9774-1c55fb173ced" providerId="ADAL" clId="{5A24E1E2-AF69-41C4-B269-085D3FA2D61B}" dt="2023-03-13T13:06:42.940" v="221"/>
          <ac:spMkLst>
            <pc:docMk/>
            <pc:sldMk cId="2907744465" sldId="273"/>
            <ac:spMk id="18" creationId="{8DCF6EE5-56D5-612A-B00C-B8EDC1821E8E}"/>
          </ac:spMkLst>
        </pc:spChg>
        <pc:spChg chg="add mod">
          <ac:chgData name="Ahmed, Suhail S" userId="212c7d0b-36f7-47ee-9774-1c55fb173ced" providerId="ADAL" clId="{5A24E1E2-AF69-41C4-B269-085D3FA2D61B}" dt="2023-03-13T13:07:55.811" v="232"/>
          <ac:spMkLst>
            <pc:docMk/>
            <pc:sldMk cId="2907744465" sldId="273"/>
            <ac:spMk id="19" creationId="{8F1FBFD0-AAC9-6E4B-3110-F19CF162FF60}"/>
          </ac:spMkLst>
        </pc:spChg>
        <pc:spChg chg="del">
          <ac:chgData name="Ahmed, Suhail S" userId="212c7d0b-36f7-47ee-9774-1c55fb173ced" providerId="ADAL" clId="{5A24E1E2-AF69-41C4-B269-085D3FA2D61B}" dt="2023-03-13T13:07:29.038" v="226" actId="478"/>
          <ac:spMkLst>
            <pc:docMk/>
            <pc:sldMk cId="2907744465" sldId="273"/>
            <ac:spMk id="34" creationId="{FFF9518D-2ADE-4D72-A2CD-7D64CE0B92C7}"/>
          </ac:spMkLst>
        </pc:spChg>
        <pc:spChg chg="del">
          <ac:chgData name="Ahmed, Suhail S" userId="212c7d0b-36f7-47ee-9774-1c55fb173ced" providerId="ADAL" clId="{5A24E1E2-AF69-41C4-B269-085D3FA2D61B}" dt="2023-03-10T13:29:00.749" v="1" actId="478"/>
          <ac:spMkLst>
            <pc:docMk/>
            <pc:sldMk cId="2907744465" sldId="273"/>
            <ac:spMk id="35" creationId="{00000000-0000-0000-0000-000000000000}"/>
          </ac:spMkLst>
        </pc:spChg>
        <pc:spChg chg="del">
          <ac:chgData name="Ahmed, Suhail S" userId="212c7d0b-36f7-47ee-9774-1c55fb173ced" providerId="ADAL" clId="{5A24E1E2-AF69-41C4-B269-085D3FA2D61B}" dt="2023-03-10T13:29:00.749" v="1" actId="478"/>
          <ac:spMkLst>
            <pc:docMk/>
            <pc:sldMk cId="2907744465" sldId="273"/>
            <ac:spMk id="38" creationId="{6F65193F-2375-4BD8-84BF-B496617CF90F}"/>
          </ac:spMkLst>
        </pc:spChg>
        <pc:spChg chg="del">
          <ac:chgData name="Ahmed, Suhail S" userId="212c7d0b-36f7-47ee-9774-1c55fb173ced" providerId="ADAL" clId="{5A24E1E2-AF69-41C4-B269-085D3FA2D61B}" dt="2023-03-10T13:29:00.749" v="1" actId="478"/>
          <ac:spMkLst>
            <pc:docMk/>
            <pc:sldMk cId="2907744465" sldId="273"/>
            <ac:spMk id="40" creationId="{D07E07D2-331E-4CBE-9CE9-7C52585C6A56}"/>
          </ac:spMkLst>
        </pc:spChg>
        <pc:spChg chg="del">
          <ac:chgData name="Ahmed, Suhail S" userId="212c7d0b-36f7-47ee-9774-1c55fb173ced" providerId="ADAL" clId="{5A24E1E2-AF69-41C4-B269-085D3FA2D61B}" dt="2023-03-10T13:29:00.749" v="1" actId="478"/>
          <ac:spMkLst>
            <pc:docMk/>
            <pc:sldMk cId="2907744465" sldId="273"/>
            <ac:spMk id="43" creationId="{0D21C8BB-6DA1-4154-A310-E377C92FE95A}"/>
          </ac:spMkLst>
        </pc:spChg>
        <pc:spChg chg="del">
          <ac:chgData name="Ahmed, Suhail S" userId="212c7d0b-36f7-47ee-9774-1c55fb173ced" providerId="ADAL" clId="{5A24E1E2-AF69-41C4-B269-085D3FA2D61B}" dt="2023-03-10T13:29:00.749" v="1" actId="478"/>
          <ac:spMkLst>
            <pc:docMk/>
            <pc:sldMk cId="2907744465" sldId="273"/>
            <ac:spMk id="94" creationId="{00000000-0000-0000-0000-000000000000}"/>
          </ac:spMkLst>
        </pc:spChg>
        <pc:spChg chg="del">
          <ac:chgData name="Ahmed, Suhail S" userId="212c7d0b-36f7-47ee-9774-1c55fb173ced" providerId="ADAL" clId="{5A24E1E2-AF69-41C4-B269-085D3FA2D61B}" dt="2023-03-10T13:29:00.749" v="1" actId="478"/>
          <ac:spMkLst>
            <pc:docMk/>
            <pc:sldMk cId="2907744465" sldId="273"/>
            <ac:spMk id="104" creationId="{00000000-0000-0000-0000-000000000000}"/>
          </ac:spMkLst>
        </pc:spChg>
        <pc:spChg chg="del">
          <ac:chgData name="Ahmed, Suhail S" userId="212c7d0b-36f7-47ee-9774-1c55fb173ced" providerId="ADAL" clId="{5A24E1E2-AF69-41C4-B269-085D3FA2D61B}" dt="2023-03-13T12:57:54.042" v="215" actId="478"/>
          <ac:spMkLst>
            <pc:docMk/>
            <pc:sldMk cId="2907744465" sldId="273"/>
            <ac:spMk id="1053" creationId="{00000000-0000-0000-0000-000000000000}"/>
          </ac:spMkLst>
        </pc:spChg>
        <pc:picChg chg="del mod">
          <ac:chgData name="Ahmed, Suhail S" userId="212c7d0b-36f7-47ee-9774-1c55fb173ced" providerId="ADAL" clId="{5A24E1E2-AF69-41C4-B269-085D3FA2D61B}" dt="2023-03-13T04:45:26.915" v="149"/>
          <ac:picMkLst>
            <pc:docMk/>
            <pc:sldMk cId="2907744465" sldId="273"/>
            <ac:picMk id="3" creationId="{00000000-0000-0000-0000-000000000000}"/>
          </ac:picMkLst>
        </pc:picChg>
        <pc:picChg chg="add del mod">
          <ac:chgData name="Ahmed, Suhail S" userId="212c7d0b-36f7-47ee-9774-1c55fb173ced" providerId="ADAL" clId="{5A24E1E2-AF69-41C4-B269-085D3FA2D61B}" dt="2023-03-13T12:57:54.042" v="215" actId="478"/>
          <ac:picMkLst>
            <pc:docMk/>
            <pc:sldMk cId="2907744465" sldId="273"/>
            <ac:picMk id="12" creationId="{FD7F63CA-8588-854C-C2CC-2F15770E96B3}"/>
          </ac:picMkLst>
        </pc:picChg>
        <pc:picChg chg="add del mod">
          <ac:chgData name="Ahmed, Suhail S" userId="212c7d0b-36f7-47ee-9774-1c55fb173ced" providerId="ADAL" clId="{5A24E1E2-AF69-41C4-B269-085D3FA2D61B}" dt="2023-03-13T12:57:54.042" v="215" actId="478"/>
          <ac:picMkLst>
            <pc:docMk/>
            <pc:sldMk cId="2907744465" sldId="273"/>
            <ac:picMk id="13" creationId="{AD5DD04E-BEA2-DC32-7C54-018EBD73882F}"/>
          </ac:picMkLst>
        </pc:picChg>
        <pc:picChg chg="add mod ord">
          <ac:chgData name="Ahmed, Suhail S" userId="212c7d0b-36f7-47ee-9774-1c55fb173ced" providerId="ADAL" clId="{5A24E1E2-AF69-41C4-B269-085D3FA2D61B}" dt="2023-03-13T04:46:43.831" v="211" actId="167"/>
          <ac:picMkLst>
            <pc:docMk/>
            <pc:sldMk cId="2907744465" sldId="273"/>
            <ac:picMk id="14" creationId="{B2386D68-FC22-95E9-2597-9259CE791EB9}"/>
          </ac:picMkLst>
        </pc:picChg>
        <pc:picChg chg="add mod">
          <ac:chgData name="Ahmed, Suhail S" userId="212c7d0b-36f7-47ee-9774-1c55fb173ced" providerId="ADAL" clId="{5A24E1E2-AF69-41C4-B269-085D3FA2D61B}" dt="2023-03-13T13:06:42.940" v="221"/>
          <ac:picMkLst>
            <pc:docMk/>
            <pc:sldMk cId="2907744465" sldId="273"/>
            <ac:picMk id="16" creationId="{FEF3CDEE-F0DD-EF12-E8FF-7EBC11ECAE77}"/>
          </ac:picMkLst>
        </pc:picChg>
        <pc:picChg chg="add mod">
          <ac:chgData name="Ahmed, Suhail S" userId="212c7d0b-36f7-47ee-9774-1c55fb173ced" providerId="ADAL" clId="{5A24E1E2-AF69-41C4-B269-085D3FA2D61B}" dt="2023-03-13T13:06:42.940" v="221"/>
          <ac:picMkLst>
            <pc:docMk/>
            <pc:sldMk cId="2907744465" sldId="273"/>
            <ac:picMk id="17" creationId="{D98BCF1D-A497-DDFF-E524-E21F9DD4E7C2}"/>
          </ac:picMkLst>
        </pc:picChg>
        <pc:picChg chg="del">
          <ac:chgData name="Ahmed, Suhail S" userId="212c7d0b-36f7-47ee-9774-1c55fb173ced" providerId="ADAL" clId="{5A24E1E2-AF69-41C4-B269-085D3FA2D61B}" dt="2023-03-10T13:29:00.749" v="1" actId="478"/>
          <ac:picMkLst>
            <pc:docMk/>
            <pc:sldMk cId="2907744465" sldId="273"/>
            <ac:picMk id="44" creationId="{00000000-0000-0000-0000-000000000000}"/>
          </ac:picMkLst>
        </pc:picChg>
        <pc:picChg chg="del">
          <ac:chgData name="Ahmed, Suhail S" userId="212c7d0b-36f7-47ee-9774-1c55fb173ced" providerId="ADAL" clId="{5A24E1E2-AF69-41C4-B269-085D3FA2D61B}" dt="2023-03-10T13:29:00.749" v="1" actId="478"/>
          <ac:picMkLst>
            <pc:docMk/>
            <pc:sldMk cId="2907744465" sldId="273"/>
            <ac:picMk id="51" creationId="{00000000-0000-0000-0000-000000000000}"/>
          </ac:picMkLst>
        </pc:picChg>
        <pc:cxnChg chg="add mod">
          <ac:chgData name="Ahmed, Suhail S" userId="212c7d0b-36f7-47ee-9774-1c55fb173ced" providerId="ADAL" clId="{5A24E1E2-AF69-41C4-B269-085D3FA2D61B}" dt="2023-03-10T13:30:22.814" v="6"/>
          <ac:cxnSpMkLst>
            <pc:docMk/>
            <pc:sldMk cId="2907744465" sldId="273"/>
            <ac:cxnSpMk id="2" creationId="{BD99D95C-0E2F-8C90-C963-3CFEC363F372}"/>
          </ac:cxnSpMkLst>
        </pc:cxnChg>
        <pc:cxnChg chg="add mod">
          <ac:chgData name="Ahmed, Suhail S" userId="212c7d0b-36f7-47ee-9774-1c55fb173ced" providerId="ADAL" clId="{5A24E1E2-AF69-41C4-B269-085D3FA2D61B}" dt="2023-03-10T13:30:22.814" v="6"/>
          <ac:cxnSpMkLst>
            <pc:docMk/>
            <pc:sldMk cId="2907744465" sldId="273"/>
            <ac:cxnSpMk id="4" creationId="{D1FF07B1-488C-91BD-7C72-98074AA4D3C0}"/>
          </ac:cxnSpMkLst>
        </pc:cxnChg>
        <pc:cxnChg chg="add mod">
          <ac:chgData name="Ahmed, Suhail S" userId="212c7d0b-36f7-47ee-9774-1c55fb173ced" providerId="ADAL" clId="{5A24E1E2-AF69-41C4-B269-085D3FA2D61B}" dt="2023-03-10T13:30:22.814" v="6"/>
          <ac:cxnSpMkLst>
            <pc:docMk/>
            <pc:sldMk cId="2907744465" sldId="273"/>
            <ac:cxnSpMk id="7" creationId="{93C97AC6-1F1F-EE8C-29B1-36706D7F0DF2}"/>
          </ac:cxnSpMkLst>
        </pc:cxnChg>
        <pc:cxnChg chg="del">
          <ac:chgData name="Ahmed, Suhail S" userId="212c7d0b-36f7-47ee-9774-1c55fb173ced" providerId="ADAL" clId="{5A24E1E2-AF69-41C4-B269-085D3FA2D61B}" dt="2023-03-10T13:29:00.749" v="1" actId="478"/>
          <ac:cxnSpMkLst>
            <pc:docMk/>
            <pc:sldMk cId="2907744465" sldId="273"/>
            <ac:cxnSpMk id="56" creationId="{00000000-0000-0000-0000-000000000000}"/>
          </ac:cxnSpMkLst>
        </pc:cxnChg>
        <pc:cxnChg chg="del">
          <ac:chgData name="Ahmed, Suhail S" userId="212c7d0b-36f7-47ee-9774-1c55fb173ced" providerId="ADAL" clId="{5A24E1E2-AF69-41C4-B269-085D3FA2D61B}" dt="2023-03-10T13:29:00.749" v="1" actId="478"/>
          <ac:cxnSpMkLst>
            <pc:docMk/>
            <pc:sldMk cId="2907744465" sldId="273"/>
            <ac:cxnSpMk id="79" creationId="{00000000-0000-0000-0000-000000000000}"/>
          </ac:cxnSpMkLst>
        </pc:cxnChg>
        <pc:cxnChg chg="del">
          <ac:chgData name="Ahmed, Suhail S" userId="212c7d0b-36f7-47ee-9774-1c55fb173ced" providerId="ADAL" clId="{5A24E1E2-AF69-41C4-B269-085D3FA2D61B}" dt="2023-03-10T13:29:00.749" v="1" actId="478"/>
          <ac:cxnSpMkLst>
            <pc:docMk/>
            <pc:sldMk cId="2907744465" sldId="273"/>
            <ac:cxnSpMk id="102" creationId="{00000000-0000-0000-0000-000000000000}"/>
          </ac:cxnSpMkLst>
        </pc:cxnChg>
      </pc:sldChg>
    </pc:docChg>
  </pc:docChgLst>
  <pc:docChgLst>
    <pc:chgData name="Ahmed, Suhail S" userId="212c7d0b-36f7-47ee-9774-1c55fb173ced" providerId="ADAL" clId="{F53CC0A4-66C5-4CE0-99CA-FCE08A35BB35}"/>
    <pc:docChg chg="custSel modSld">
      <pc:chgData name="Ahmed, Suhail S" userId="212c7d0b-36f7-47ee-9774-1c55fb173ced" providerId="ADAL" clId="{F53CC0A4-66C5-4CE0-99CA-FCE08A35BB35}" dt="2023-04-17T11:57:11.018" v="319"/>
      <pc:docMkLst>
        <pc:docMk/>
      </pc:docMkLst>
      <pc:sldChg chg="addSp delSp modSp mod">
        <pc:chgData name="Ahmed, Suhail S" userId="212c7d0b-36f7-47ee-9774-1c55fb173ced" providerId="ADAL" clId="{F53CC0A4-66C5-4CE0-99CA-FCE08A35BB35}" dt="2023-04-17T11:56:31.589" v="311"/>
        <pc:sldMkLst>
          <pc:docMk/>
          <pc:sldMk cId="1657316934" sldId="264"/>
        </pc:sldMkLst>
        <pc:spChg chg="del">
          <ac:chgData name="Ahmed, Suhail S" userId="212c7d0b-36f7-47ee-9774-1c55fb173ced" providerId="ADAL" clId="{F53CC0A4-66C5-4CE0-99CA-FCE08A35BB35}" dt="2023-04-17T11:55:35.172" v="296" actId="478"/>
          <ac:spMkLst>
            <pc:docMk/>
            <pc:sldMk cId="1657316934" sldId="264"/>
            <ac:spMk id="2" creationId="{1391EE9E-4623-F577-EB90-53F705A040BD}"/>
          </ac:spMkLst>
        </pc:spChg>
        <pc:spChg chg="mod">
          <ac:chgData name="Ahmed, Suhail S" userId="212c7d0b-36f7-47ee-9774-1c55fb173ced" providerId="ADAL" clId="{F53CC0A4-66C5-4CE0-99CA-FCE08A35BB35}" dt="2023-04-17T06:15:12.700" v="169"/>
          <ac:spMkLst>
            <pc:docMk/>
            <pc:sldMk cId="1657316934" sldId="264"/>
            <ac:spMk id="4" creationId="{19A83AD6-E828-008B-48E7-CDC601CF08F4}"/>
          </ac:spMkLst>
        </pc:spChg>
        <pc:spChg chg="add del mod">
          <ac:chgData name="Ahmed, Suhail S" userId="212c7d0b-36f7-47ee-9774-1c55fb173ced" providerId="ADAL" clId="{F53CC0A4-66C5-4CE0-99CA-FCE08A35BB35}" dt="2023-04-17T11:56:21.656" v="310"/>
          <ac:spMkLst>
            <pc:docMk/>
            <pc:sldMk cId="1657316934" sldId="264"/>
            <ac:spMk id="5" creationId="{5BC5E811-184A-5722-C477-A1AE165A7DAD}"/>
          </ac:spMkLst>
        </pc:spChg>
        <pc:spChg chg="add del mod">
          <ac:chgData name="Ahmed, Suhail S" userId="212c7d0b-36f7-47ee-9774-1c55fb173ced" providerId="ADAL" clId="{F53CC0A4-66C5-4CE0-99CA-FCE08A35BB35}" dt="2023-04-17T11:56:21.656" v="310"/>
          <ac:spMkLst>
            <pc:docMk/>
            <pc:sldMk cId="1657316934" sldId="264"/>
            <ac:spMk id="6" creationId="{1AADECD2-9164-2849-94F4-D37EDE6A7201}"/>
          </ac:spMkLst>
        </pc:spChg>
        <pc:spChg chg="add del mod">
          <ac:chgData name="Ahmed, Suhail S" userId="212c7d0b-36f7-47ee-9774-1c55fb173ced" providerId="ADAL" clId="{F53CC0A4-66C5-4CE0-99CA-FCE08A35BB35}" dt="2023-04-17T11:56:21.656" v="310"/>
          <ac:spMkLst>
            <pc:docMk/>
            <pc:sldMk cId="1657316934" sldId="264"/>
            <ac:spMk id="8" creationId="{1E7A3FDE-8D3C-5370-58CF-CFFA8B3CEF88}"/>
          </ac:spMkLst>
        </pc:spChg>
        <pc:spChg chg="add mod">
          <ac:chgData name="Ahmed, Suhail S" userId="212c7d0b-36f7-47ee-9774-1c55fb173ced" providerId="ADAL" clId="{F53CC0A4-66C5-4CE0-99CA-FCE08A35BB35}" dt="2023-04-17T11:56:31.589" v="311"/>
          <ac:spMkLst>
            <pc:docMk/>
            <pc:sldMk cId="1657316934" sldId="264"/>
            <ac:spMk id="9" creationId="{CC5BA90F-86F7-752D-85E2-A5A9DDF204AB}"/>
          </ac:spMkLst>
        </pc:spChg>
        <pc:picChg chg="del mod">
          <ac:chgData name="Ahmed, Suhail S" userId="212c7d0b-36f7-47ee-9774-1c55fb173ced" providerId="ADAL" clId="{F53CC0A4-66C5-4CE0-99CA-FCE08A35BB35}" dt="2023-04-17T06:08:44.939" v="20"/>
          <ac:picMkLst>
            <pc:docMk/>
            <pc:sldMk cId="1657316934" sldId="264"/>
            <ac:picMk id="3" creationId="{2D9831AA-C786-CF69-7FC4-E6464D76853D}"/>
          </ac:picMkLst>
        </pc:picChg>
        <pc:picChg chg="add mod ord">
          <ac:chgData name="Ahmed, Suhail S" userId="212c7d0b-36f7-47ee-9774-1c55fb173ced" providerId="ADAL" clId="{F53CC0A4-66C5-4CE0-99CA-FCE08A35BB35}" dt="2023-04-17T06:15:28.995" v="290" actId="167"/>
          <ac:picMkLst>
            <pc:docMk/>
            <pc:sldMk cId="1657316934" sldId="264"/>
            <ac:picMk id="3" creationId="{58DB50C0-C619-C6D8-C6FD-D91701EEDB23}"/>
          </ac:picMkLst>
        </pc:picChg>
        <pc:picChg chg="add del mod ord">
          <ac:chgData name="Ahmed, Suhail S" userId="212c7d0b-36f7-47ee-9774-1c55fb173ced" providerId="ADAL" clId="{F53CC0A4-66C5-4CE0-99CA-FCE08A35BB35}" dt="2023-04-17T06:15:12.531" v="166"/>
          <ac:picMkLst>
            <pc:docMk/>
            <pc:sldMk cId="1657316934" sldId="264"/>
            <ac:picMk id="5" creationId="{219D11A8-F509-258C-DA92-35B0A99F56A8}"/>
          </ac:picMkLst>
        </pc:picChg>
        <pc:picChg chg="add del mod">
          <ac:chgData name="Ahmed, Suhail S" userId="212c7d0b-36f7-47ee-9774-1c55fb173ced" providerId="ADAL" clId="{F53CC0A4-66C5-4CE0-99CA-FCE08A35BB35}" dt="2023-04-17T11:56:21.656" v="310"/>
          <ac:picMkLst>
            <pc:docMk/>
            <pc:sldMk cId="1657316934" sldId="264"/>
            <ac:picMk id="7" creationId="{8D41D209-3B52-339A-7497-38819CB3EA0A}"/>
          </ac:picMkLst>
        </pc:picChg>
      </pc:sldChg>
      <pc:sldChg chg="addSp delSp modSp mod">
        <pc:chgData name="Ahmed, Suhail S" userId="212c7d0b-36f7-47ee-9774-1c55fb173ced" providerId="ADAL" clId="{F53CC0A4-66C5-4CE0-99CA-FCE08A35BB35}" dt="2023-04-17T11:56:51.609" v="317"/>
        <pc:sldMkLst>
          <pc:docMk/>
          <pc:sldMk cId="4260595022" sldId="265"/>
        </pc:sldMkLst>
        <pc:spChg chg="del">
          <ac:chgData name="Ahmed, Suhail S" userId="212c7d0b-36f7-47ee-9774-1c55fb173ced" providerId="ADAL" clId="{F53CC0A4-66C5-4CE0-99CA-FCE08A35BB35}" dt="2023-04-17T11:55:42.531" v="298" actId="478"/>
          <ac:spMkLst>
            <pc:docMk/>
            <pc:sldMk cId="4260595022" sldId="265"/>
            <ac:spMk id="2" creationId="{585FE3B6-3348-3CDF-02C0-7B89C4FA2C8B}"/>
          </ac:spMkLst>
        </pc:spChg>
        <pc:spChg chg="add del mod">
          <ac:chgData name="Ahmed, Suhail S" userId="212c7d0b-36f7-47ee-9774-1c55fb173ced" providerId="ADAL" clId="{F53CC0A4-66C5-4CE0-99CA-FCE08A35BB35}" dt="2023-04-17T11:56:19.303" v="309"/>
          <ac:spMkLst>
            <pc:docMk/>
            <pc:sldMk cId="4260595022" sldId="265"/>
            <ac:spMk id="10" creationId="{161F4419-59D4-F8F3-8D80-1DAC68AA9286}"/>
          </ac:spMkLst>
        </pc:spChg>
        <pc:spChg chg="add del mod">
          <ac:chgData name="Ahmed, Suhail S" userId="212c7d0b-36f7-47ee-9774-1c55fb173ced" providerId="ADAL" clId="{F53CC0A4-66C5-4CE0-99CA-FCE08A35BB35}" dt="2023-04-17T11:56:19.303" v="309"/>
          <ac:spMkLst>
            <pc:docMk/>
            <pc:sldMk cId="4260595022" sldId="265"/>
            <ac:spMk id="12" creationId="{1614190C-E224-063C-71C0-39019955D005}"/>
          </ac:spMkLst>
        </pc:spChg>
        <pc:spChg chg="add del mod">
          <ac:chgData name="Ahmed, Suhail S" userId="212c7d0b-36f7-47ee-9774-1c55fb173ced" providerId="ADAL" clId="{F53CC0A4-66C5-4CE0-99CA-FCE08A35BB35}" dt="2023-04-17T11:56:19.303" v="309"/>
          <ac:spMkLst>
            <pc:docMk/>
            <pc:sldMk cId="4260595022" sldId="265"/>
            <ac:spMk id="23" creationId="{F85047F5-BE7D-502D-E7D5-5E37963FFC3F}"/>
          </ac:spMkLst>
        </pc:spChg>
        <pc:spChg chg="del">
          <ac:chgData name="Ahmed, Suhail S" userId="212c7d0b-36f7-47ee-9774-1c55fb173ced" providerId="ADAL" clId="{F53CC0A4-66C5-4CE0-99CA-FCE08A35BB35}" dt="2023-04-17T11:55:42.531" v="298" actId="478"/>
          <ac:spMkLst>
            <pc:docMk/>
            <pc:sldMk cId="4260595022" sldId="265"/>
            <ac:spMk id="24" creationId="{D11C5679-4862-793B-9A31-8F40C6184B50}"/>
          </ac:spMkLst>
        </pc:spChg>
        <pc:spChg chg="del mod">
          <ac:chgData name="Ahmed, Suhail S" userId="212c7d0b-36f7-47ee-9774-1c55fb173ced" providerId="ADAL" clId="{F53CC0A4-66C5-4CE0-99CA-FCE08A35BB35}" dt="2023-04-17T11:55:38.457" v="297" actId="478"/>
          <ac:spMkLst>
            <pc:docMk/>
            <pc:sldMk cId="4260595022" sldId="265"/>
            <ac:spMk id="29" creationId="{E596DC5E-CAD8-7E2C-5A95-1B7698CDA5C9}"/>
          </ac:spMkLst>
        </pc:spChg>
        <pc:spChg chg="add mod">
          <ac:chgData name="Ahmed, Suhail S" userId="212c7d0b-36f7-47ee-9774-1c55fb173ced" providerId="ADAL" clId="{F53CC0A4-66C5-4CE0-99CA-FCE08A35BB35}" dt="2023-04-17T11:56:35.014" v="312"/>
          <ac:spMkLst>
            <pc:docMk/>
            <pc:sldMk cId="4260595022" sldId="265"/>
            <ac:spMk id="30" creationId="{9FF581EB-25CD-6398-760D-9FF35F8A7816}"/>
          </ac:spMkLst>
        </pc:spChg>
        <pc:spChg chg="add mod">
          <ac:chgData name="Ahmed, Suhail S" userId="212c7d0b-36f7-47ee-9774-1c55fb173ced" providerId="ADAL" clId="{F53CC0A4-66C5-4CE0-99CA-FCE08A35BB35}" dt="2023-04-17T11:56:51.609" v="317"/>
          <ac:spMkLst>
            <pc:docMk/>
            <pc:sldMk cId="4260595022" sldId="265"/>
            <ac:spMk id="31" creationId="{9D587FE4-28AC-4643-0C57-BE743A59156B}"/>
          </ac:spMkLst>
        </pc:spChg>
        <pc:spChg chg="add mod">
          <ac:chgData name="Ahmed, Suhail S" userId="212c7d0b-36f7-47ee-9774-1c55fb173ced" providerId="ADAL" clId="{F53CC0A4-66C5-4CE0-99CA-FCE08A35BB35}" dt="2023-04-17T11:56:51.609" v="317"/>
          <ac:spMkLst>
            <pc:docMk/>
            <pc:sldMk cId="4260595022" sldId="265"/>
            <ac:spMk id="32" creationId="{174640FB-3F37-1E7B-ED88-E9EC56EE183F}"/>
          </ac:spMkLst>
        </pc:spChg>
        <pc:picChg chg="add del mod ord">
          <ac:chgData name="Ahmed, Suhail S" userId="212c7d0b-36f7-47ee-9774-1c55fb173ced" providerId="ADAL" clId="{F53CC0A4-66C5-4CE0-99CA-FCE08A35BB35}" dt="2023-04-17T06:15:13.882" v="190"/>
          <ac:picMkLst>
            <pc:docMk/>
            <pc:sldMk cId="4260595022" sldId="265"/>
            <ac:picMk id="10" creationId="{5C6178D1-6565-0634-6519-25C45AB7E196}"/>
          </ac:picMkLst>
        </pc:picChg>
        <pc:picChg chg="add mod ord">
          <ac:chgData name="Ahmed, Suhail S" userId="212c7d0b-36f7-47ee-9774-1c55fb173ced" providerId="ADAL" clId="{F53CC0A4-66C5-4CE0-99CA-FCE08A35BB35}" dt="2023-04-17T06:15:32.447" v="291" actId="167"/>
          <ac:picMkLst>
            <pc:docMk/>
            <pc:sldMk cId="4260595022" sldId="265"/>
            <ac:picMk id="11" creationId="{27DD659E-B500-1026-7CF1-43AA56FF14B1}"/>
          </ac:picMkLst>
        </pc:picChg>
        <pc:picChg chg="add del mod">
          <ac:chgData name="Ahmed, Suhail S" userId="212c7d0b-36f7-47ee-9774-1c55fb173ced" providerId="ADAL" clId="{F53CC0A4-66C5-4CE0-99CA-FCE08A35BB35}" dt="2023-04-17T11:56:19.303" v="309"/>
          <ac:picMkLst>
            <pc:docMk/>
            <pc:sldMk cId="4260595022" sldId="265"/>
            <ac:picMk id="13" creationId="{562EF32F-51BB-0F2C-50F4-B7FD5BF4AC1F}"/>
          </ac:picMkLst>
        </pc:picChg>
        <pc:picChg chg="del mod">
          <ac:chgData name="Ahmed, Suhail S" userId="212c7d0b-36f7-47ee-9774-1c55fb173ced" providerId="ADAL" clId="{F53CC0A4-66C5-4CE0-99CA-FCE08A35BB35}" dt="2023-04-17T06:08:46.412" v="44"/>
          <ac:picMkLst>
            <pc:docMk/>
            <pc:sldMk cId="4260595022" sldId="265"/>
            <ac:picMk id="23" creationId="{FFC7D3A0-6186-5EDA-AA1A-30A24060CDD6}"/>
          </ac:picMkLst>
        </pc:picChg>
        <pc:picChg chg="del">
          <ac:chgData name="Ahmed, Suhail S" userId="212c7d0b-36f7-47ee-9774-1c55fb173ced" providerId="ADAL" clId="{F53CC0A4-66C5-4CE0-99CA-FCE08A35BB35}" dt="2023-04-17T11:55:42.531" v="298" actId="478"/>
          <ac:picMkLst>
            <pc:docMk/>
            <pc:sldMk cId="4260595022" sldId="265"/>
            <ac:picMk id="25" creationId="{DB22D84F-CB8A-5633-2F2C-5CA8AEA61472}"/>
          </ac:picMkLst>
        </pc:picChg>
        <pc:picChg chg="add mod">
          <ac:chgData name="Ahmed, Suhail S" userId="212c7d0b-36f7-47ee-9774-1c55fb173ced" providerId="ADAL" clId="{F53CC0A4-66C5-4CE0-99CA-FCE08A35BB35}" dt="2023-04-17T11:56:51.609" v="317"/>
          <ac:picMkLst>
            <pc:docMk/>
            <pc:sldMk cId="4260595022" sldId="265"/>
            <ac:picMk id="33" creationId="{A72FC233-FD29-1762-6F1C-3A1C6752AEE4}"/>
          </ac:picMkLst>
        </pc:picChg>
      </pc:sldChg>
      <pc:sldChg chg="addSp delSp modSp mod">
        <pc:chgData name="Ahmed, Suhail S" userId="212c7d0b-36f7-47ee-9774-1c55fb173ced" providerId="ADAL" clId="{F53CC0A4-66C5-4CE0-99CA-FCE08A35BB35}" dt="2023-04-17T11:56:40.849" v="315"/>
        <pc:sldMkLst>
          <pc:docMk/>
          <pc:sldMk cId="4130301871" sldId="266"/>
        </pc:sldMkLst>
        <pc:spChg chg="del">
          <ac:chgData name="Ahmed, Suhail S" userId="212c7d0b-36f7-47ee-9774-1c55fb173ced" providerId="ADAL" clId="{F53CC0A4-66C5-4CE0-99CA-FCE08A35BB35}" dt="2023-04-17T11:55:55.684" v="301" actId="478"/>
          <ac:spMkLst>
            <pc:docMk/>
            <pc:sldMk cId="4130301871" sldId="266"/>
            <ac:spMk id="3" creationId="{FF63C23A-14E4-AE29-E839-63EF8E34A361}"/>
          </ac:spMkLst>
        </pc:spChg>
        <pc:spChg chg="mod">
          <ac:chgData name="Ahmed, Suhail S" userId="212c7d0b-36f7-47ee-9774-1c55fb173ced" providerId="ADAL" clId="{F53CC0A4-66C5-4CE0-99CA-FCE08A35BB35}" dt="2023-04-17T06:15:18.464" v="265"/>
          <ac:spMkLst>
            <pc:docMk/>
            <pc:sldMk cId="4130301871" sldId="266"/>
            <ac:spMk id="4" creationId="{4220C302-2708-D035-C183-0B733EA9D2DD}"/>
          </ac:spMkLst>
        </pc:spChg>
        <pc:spChg chg="add mod">
          <ac:chgData name="Ahmed, Suhail S" userId="212c7d0b-36f7-47ee-9774-1c55fb173ced" providerId="ADAL" clId="{F53CC0A4-66C5-4CE0-99CA-FCE08A35BB35}" dt="2023-04-17T11:56:40.849" v="315"/>
          <ac:spMkLst>
            <pc:docMk/>
            <pc:sldMk cId="4130301871" sldId="266"/>
            <ac:spMk id="5" creationId="{A37DFC79-6A3B-6695-52AD-D5436CBFF907}"/>
          </ac:spMkLst>
        </pc:spChg>
        <pc:picChg chg="add mod ord">
          <ac:chgData name="Ahmed, Suhail S" userId="212c7d0b-36f7-47ee-9774-1c55fb173ced" providerId="ADAL" clId="{F53CC0A4-66C5-4CE0-99CA-FCE08A35BB35}" dt="2023-04-17T06:15:42.501" v="294" actId="167"/>
          <ac:picMkLst>
            <pc:docMk/>
            <pc:sldMk cId="4130301871" sldId="266"/>
            <ac:picMk id="2" creationId="{1514B724-E42B-CA1F-9783-1356E843B069}"/>
          </ac:picMkLst>
        </pc:picChg>
        <pc:picChg chg="del mod">
          <ac:chgData name="Ahmed, Suhail S" userId="212c7d0b-36f7-47ee-9774-1c55fb173ced" providerId="ADAL" clId="{F53CC0A4-66C5-4CE0-99CA-FCE08A35BB35}" dt="2023-04-17T06:08:50.581" v="116"/>
          <ac:picMkLst>
            <pc:docMk/>
            <pc:sldMk cId="4130301871" sldId="266"/>
            <ac:picMk id="2" creationId="{A540846C-AFB6-70A5-E9DC-9463C696CDF5}"/>
          </ac:picMkLst>
        </pc:picChg>
        <pc:picChg chg="add del mod ord">
          <ac:chgData name="Ahmed, Suhail S" userId="212c7d0b-36f7-47ee-9774-1c55fb173ced" providerId="ADAL" clId="{F53CC0A4-66C5-4CE0-99CA-FCE08A35BB35}" dt="2023-04-17T06:15:18.172" v="262"/>
          <ac:picMkLst>
            <pc:docMk/>
            <pc:sldMk cId="4130301871" sldId="266"/>
            <ac:picMk id="5" creationId="{2E2D692E-15E1-C06A-49FB-AB5738F7F3FD}"/>
          </ac:picMkLst>
        </pc:picChg>
        <pc:picChg chg="mod">
          <ac:chgData name="Ahmed, Suhail S" userId="212c7d0b-36f7-47ee-9774-1c55fb173ced" providerId="ADAL" clId="{F53CC0A4-66C5-4CE0-99CA-FCE08A35BB35}" dt="2023-04-17T06:14:26.128" v="145" actId="962"/>
          <ac:picMkLst>
            <pc:docMk/>
            <pc:sldMk cId="4130301871" sldId="266"/>
            <ac:picMk id="35" creationId="{00000000-0000-0000-0000-000000000000}"/>
          </ac:picMkLst>
        </pc:picChg>
      </pc:sldChg>
      <pc:sldChg chg="addSp delSp modSp mod">
        <pc:chgData name="Ahmed, Suhail S" userId="212c7d0b-36f7-47ee-9774-1c55fb173ced" providerId="ADAL" clId="{F53CC0A4-66C5-4CE0-99CA-FCE08A35BB35}" dt="2023-04-17T11:57:11.018" v="319"/>
        <pc:sldMkLst>
          <pc:docMk/>
          <pc:sldMk cId="2622831999" sldId="271"/>
        </pc:sldMkLst>
        <pc:spChg chg="del">
          <ac:chgData name="Ahmed, Suhail S" userId="212c7d0b-36f7-47ee-9774-1c55fb173ced" providerId="ADAL" clId="{F53CC0A4-66C5-4CE0-99CA-FCE08A35BB35}" dt="2023-04-17T11:56:02.328" v="302" actId="478"/>
          <ac:spMkLst>
            <pc:docMk/>
            <pc:sldMk cId="2622831999" sldId="271"/>
            <ac:spMk id="4" creationId="{18DE6B53-18B3-91C5-ADF4-3396299B0D7D}"/>
          </ac:spMkLst>
        </pc:spChg>
        <pc:spChg chg="del">
          <ac:chgData name="Ahmed, Suhail S" userId="212c7d0b-36f7-47ee-9774-1c55fb173ced" providerId="ADAL" clId="{F53CC0A4-66C5-4CE0-99CA-FCE08A35BB35}" dt="2023-04-17T11:56:02.328" v="302" actId="478"/>
          <ac:spMkLst>
            <pc:docMk/>
            <pc:sldMk cId="2622831999" sldId="271"/>
            <ac:spMk id="5" creationId="{C38A2F2B-E968-32D2-F8B9-EE729F224B2F}"/>
          </ac:spMkLst>
        </pc:spChg>
        <pc:spChg chg="del mod">
          <ac:chgData name="Ahmed, Suhail S" userId="212c7d0b-36f7-47ee-9774-1c55fb173ced" providerId="ADAL" clId="{F53CC0A4-66C5-4CE0-99CA-FCE08A35BB35}" dt="2023-04-17T11:56:02.328" v="302" actId="478"/>
          <ac:spMkLst>
            <pc:docMk/>
            <pc:sldMk cId="2622831999" sldId="271"/>
            <ac:spMk id="8" creationId="{A521B4C3-9047-C7D8-3DE2-079E31946446}"/>
          </ac:spMkLst>
        </pc:spChg>
        <pc:spChg chg="add mod">
          <ac:chgData name="Ahmed, Suhail S" userId="212c7d0b-36f7-47ee-9774-1c55fb173ced" providerId="ADAL" clId="{F53CC0A4-66C5-4CE0-99CA-FCE08A35BB35}" dt="2023-04-17T11:56:42.051" v="316"/>
          <ac:spMkLst>
            <pc:docMk/>
            <pc:sldMk cId="2622831999" sldId="271"/>
            <ac:spMk id="9" creationId="{7FF59BD0-CDF1-5F6E-A5D2-930F074D4D3C}"/>
          </ac:spMkLst>
        </pc:spChg>
        <pc:spChg chg="add mod">
          <ac:chgData name="Ahmed, Suhail S" userId="212c7d0b-36f7-47ee-9774-1c55fb173ced" providerId="ADAL" clId="{F53CC0A4-66C5-4CE0-99CA-FCE08A35BB35}" dt="2023-04-17T11:57:11.018" v="319"/>
          <ac:spMkLst>
            <pc:docMk/>
            <pc:sldMk cId="2622831999" sldId="271"/>
            <ac:spMk id="10" creationId="{585636B1-1D40-491E-B5F9-3F61C3CBE707}"/>
          </ac:spMkLst>
        </pc:spChg>
        <pc:spChg chg="add mod">
          <ac:chgData name="Ahmed, Suhail S" userId="212c7d0b-36f7-47ee-9774-1c55fb173ced" providerId="ADAL" clId="{F53CC0A4-66C5-4CE0-99CA-FCE08A35BB35}" dt="2023-04-17T11:57:11.018" v="319"/>
          <ac:spMkLst>
            <pc:docMk/>
            <pc:sldMk cId="2622831999" sldId="271"/>
            <ac:spMk id="11" creationId="{AC68ADE7-1241-36B0-5843-4C2C2A2CE996}"/>
          </ac:spMkLst>
        </pc:spChg>
        <pc:spChg chg="mod">
          <ac:chgData name="Ahmed, Suhail S" userId="212c7d0b-36f7-47ee-9774-1c55fb173ced" providerId="ADAL" clId="{F53CC0A4-66C5-4CE0-99CA-FCE08A35BB35}" dt="2023-04-17T11:56:05.364" v="304" actId="1035"/>
          <ac:spMkLst>
            <pc:docMk/>
            <pc:sldMk cId="2622831999" sldId="271"/>
            <ac:spMk id="30" creationId="{BF630DDE-A938-44C4-1018-7B72771C6A3B}"/>
          </ac:spMkLst>
        </pc:spChg>
        <pc:picChg chg="add mod ord">
          <ac:chgData name="Ahmed, Suhail S" userId="212c7d0b-36f7-47ee-9774-1c55fb173ced" providerId="ADAL" clId="{F53CC0A4-66C5-4CE0-99CA-FCE08A35BB35}" dt="2023-04-17T06:15:46.052" v="295" actId="167"/>
          <ac:picMkLst>
            <pc:docMk/>
            <pc:sldMk cId="2622831999" sldId="271"/>
            <ac:picMk id="3" creationId="{1505868E-F112-6987-3CF4-4689942BAF6F}"/>
          </ac:picMkLst>
        </pc:picChg>
        <pc:picChg chg="del mod">
          <ac:chgData name="Ahmed, Suhail S" userId="212c7d0b-36f7-47ee-9774-1c55fb173ced" providerId="ADAL" clId="{F53CC0A4-66C5-4CE0-99CA-FCE08A35BB35}" dt="2023-04-17T06:08:52.218" v="140"/>
          <ac:picMkLst>
            <pc:docMk/>
            <pc:sldMk cId="2622831999" sldId="271"/>
            <ac:picMk id="3" creationId="{FF81B1ED-780C-4F85-32A5-224885DD39BC}"/>
          </ac:picMkLst>
        </pc:picChg>
        <pc:picChg chg="del">
          <ac:chgData name="Ahmed, Suhail S" userId="212c7d0b-36f7-47ee-9774-1c55fb173ced" providerId="ADAL" clId="{F53CC0A4-66C5-4CE0-99CA-FCE08A35BB35}" dt="2023-04-17T11:56:02.328" v="302" actId="478"/>
          <ac:picMkLst>
            <pc:docMk/>
            <pc:sldMk cId="2622831999" sldId="271"/>
            <ac:picMk id="6" creationId="{BA2A1055-6F27-DDDC-34C9-0D6FAB99CB28}"/>
          </ac:picMkLst>
        </pc:picChg>
        <pc:picChg chg="add del mod ord">
          <ac:chgData name="Ahmed, Suhail S" userId="212c7d0b-36f7-47ee-9774-1c55fb173ced" providerId="ADAL" clId="{F53CC0A4-66C5-4CE0-99CA-FCE08A35BB35}" dt="2023-04-17T06:15:20.126" v="286"/>
          <ac:picMkLst>
            <pc:docMk/>
            <pc:sldMk cId="2622831999" sldId="271"/>
            <ac:picMk id="9" creationId="{31775E2C-1D3E-63D6-618A-2A100773BDE1}"/>
          </ac:picMkLst>
        </pc:picChg>
        <pc:picChg chg="add mod">
          <ac:chgData name="Ahmed, Suhail S" userId="212c7d0b-36f7-47ee-9774-1c55fb173ced" providerId="ADAL" clId="{F53CC0A4-66C5-4CE0-99CA-FCE08A35BB35}" dt="2023-04-17T11:57:11.018" v="319"/>
          <ac:picMkLst>
            <pc:docMk/>
            <pc:sldMk cId="2622831999" sldId="271"/>
            <ac:picMk id="12" creationId="{5ABF6746-AF17-E605-7A6A-74E5878F145A}"/>
          </ac:picMkLst>
        </pc:picChg>
      </pc:sldChg>
      <pc:sldChg chg="addSp delSp modSp mod">
        <pc:chgData name="Ahmed, Suhail S" userId="212c7d0b-36f7-47ee-9774-1c55fb173ced" providerId="ADAL" clId="{F53CC0A4-66C5-4CE0-99CA-FCE08A35BB35}" dt="2023-04-17T11:56:37.706" v="313"/>
        <pc:sldMkLst>
          <pc:docMk/>
          <pc:sldMk cId="3845211846" sldId="272"/>
        </pc:sldMkLst>
        <pc:spChg chg="del">
          <ac:chgData name="Ahmed, Suhail S" userId="212c7d0b-36f7-47ee-9774-1c55fb173ced" providerId="ADAL" clId="{F53CC0A4-66C5-4CE0-99CA-FCE08A35BB35}" dt="2023-04-17T11:55:45.923" v="299" actId="478"/>
          <ac:spMkLst>
            <pc:docMk/>
            <pc:sldMk cId="3845211846" sldId="272"/>
            <ac:spMk id="2" creationId="{73CCDB04-8528-20E7-5ED2-BE66A2C674E0}"/>
          </ac:spMkLst>
        </pc:spChg>
        <pc:spChg chg="mod">
          <ac:chgData name="Ahmed, Suhail S" userId="212c7d0b-36f7-47ee-9774-1c55fb173ced" providerId="ADAL" clId="{F53CC0A4-66C5-4CE0-99CA-FCE08A35BB35}" dt="2023-04-17T06:15:15.357" v="217"/>
          <ac:spMkLst>
            <pc:docMk/>
            <pc:sldMk cId="3845211846" sldId="272"/>
            <ac:spMk id="4" creationId="{593EEAC4-A214-05CC-C246-2793665CE20A}"/>
          </ac:spMkLst>
        </pc:spChg>
        <pc:spChg chg="add del mod">
          <ac:chgData name="Ahmed, Suhail S" userId="212c7d0b-36f7-47ee-9774-1c55fb173ced" providerId="ADAL" clId="{F53CC0A4-66C5-4CE0-99CA-FCE08A35BB35}" dt="2023-04-17T11:56:16.277" v="308"/>
          <ac:spMkLst>
            <pc:docMk/>
            <pc:sldMk cId="3845211846" sldId="272"/>
            <ac:spMk id="5" creationId="{748909AD-A2CD-6C98-1F5D-B69E991FA9B5}"/>
          </ac:spMkLst>
        </pc:spChg>
        <pc:spChg chg="add del mod">
          <ac:chgData name="Ahmed, Suhail S" userId="212c7d0b-36f7-47ee-9774-1c55fb173ced" providerId="ADAL" clId="{F53CC0A4-66C5-4CE0-99CA-FCE08A35BB35}" dt="2023-04-17T11:56:16.277" v="308"/>
          <ac:spMkLst>
            <pc:docMk/>
            <pc:sldMk cId="3845211846" sldId="272"/>
            <ac:spMk id="6" creationId="{256D5F7C-32EE-F37A-A6B0-A7058E8EBBD5}"/>
          </ac:spMkLst>
        </pc:spChg>
        <pc:spChg chg="add del mod">
          <ac:chgData name="Ahmed, Suhail S" userId="212c7d0b-36f7-47ee-9774-1c55fb173ced" providerId="ADAL" clId="{F53CC0A4-66C5-4CE0-99CA-FCE08A35BB35}" dt="2023-04-17T11:56:16.277" v="308"/>
          <ac:spMkLst>
            <pc:docMk/>
            <pc:sldMk cId="3845211846" sldId="272"/>
            <ac:spMk id="8" creationId="{0171F49B-B390-7CFA-4FAE-35419E365A38}"/>
          </ac:spMkLst>
        </pc:spChg>
        <pc:spChg chg="add mod">
          <ac:chgData name="Ahmed, Suhail S" userId="212c7d0b-36f7-47ee-9774-1c55fb173ced" providerId="ADAL" clId="{F53CC0A4-66C5-4CE0-99CA-FCE08A35BB35}" dt="2023-04-17T11:56:37.706" v="313"/>
          <ac:spMkLst>
            <pc:docMk/>
            <pc:sldMk cId="3845211846" sldId="272"/>
            <ac:spMk id="9" creationId="{B22A9FA7-D96A-18BC-3B51-6E5AA667B9A3}"/>
          </ac:spMkLst>
        </pc:spChg>
        <pc:picChg chg="del mod">
          <ac:chgData name="Ahmed, Suhail S" userId="212c7d0b-36f7-47ee-9774-1c55fb173ced" providerId="ADAL" clId="{F53CC0A4-66C5-4CE0-99CA-FCE08A35BB35}" dt="2023-04-17T06:08:47.924" v="68"/>
          <ac:picMkLst>
            <pc:docMk/>
            <pc:sldMk cId="3845211846" sldId="272"/>
            <ac:picMk id="3" creationId="{80BB5DC1-C205-BC4B-CCBC-5CED60B2A598}"/>
          </ac:picMkLst>
        </pc:picChg>
        <pc:picChg chg="add mod ord">
          <ac:chgData name="Ahmed, Suhail S" userId="212c7d0b-36f7-47ee-9774-1c55fb173ced" providerId="ADAL" clId="{F53CC0A4-66C5-4CE0-99CA-FCE08A35BB35}" dt="2023-04-17T06:15:35.760" v="292" actId="167"/>
          <ac:picMkLst>
            <pc:docMk/>
            <pc:sldMk cId="3845211846" sldId="272"/>
            <ac:picMk id="3" creationId="{D75B3AF4-D98A-2EB2-B4B9-C29AC31DC9D7}"/>
          </ac:picMkLst>
        </pc:picChg>
        <pc:picChg chg="add del mod ord">
          <ac:chgData name="Ahmed, Suhail S" userId="212c7d0b-36f7-47ee-9774-1c55fb173ced" providerId="ADAL" clId="{F53CC0A4-66C5-4CE0-99CA-FCE08A35BB35}" dt="2023-04-17T06:15:15.186" v="214"/>
          <ac:picMkLst>
            <pc:docMk/>
            <pc:sldMk cId="3845211846" sldId="272"/>
            <ac:picMk id="5" creationId="{93C3AC2B-8D35-5808-D4A9-505A2D4BCA6E}"/>
          </ac:picMkLst>
        </pc:picChg>
        <pc:picChg chg="add del mod">
          <ac:chgData name="Ahmed, Suhail S" userId="212c7d0b-36f7-47ee-9774-1c55fb173ced" providerId="ADAL" clId="{F53CC0A4-66C5-4CE0-99CA-FCE08A35BB35}" dt="2023-04-17T11:56:16.277" v="308"/>
          <ac:picMkLst>
            <pc:docMk/>
            <pc:sldMk cId="3845211846" sldId="272"/>
            <ac:picMk id="7" creationId="{B1E99B33-CD12-9DEA-E6A9-E32C97B2BC74}"/>
          </ac:picMkLst>
        </pc:picChg>
      </pc:sldChg>
      <pc:sldChg chg="addSp delSp modSp mod">
        <pc:chgData name="Ahmed, Suhail S" userId="212c7d0b-36f7-47ee-9774-1c55fb173ced" providerId="ADAL" clId="{F53CC0A4-66C5-4CE0-99CA-FCE08A35BB35}" dt="2023-04-17T11:57:01.621" v="318"/>
        <pc:sldMkLst>
          <pc:docMk/>
          <pc:sldMk cId="2907744465" sldId="273"/>
        </pc:sldMkLst>
        <pc:spChg chg="del">
          <ac:chgData name="Ahmed, Suhail S" userId="212c7d0b-36f7-47ee-9774-1c55fb173ced" providerId="ADAL" clId="{F53CC0A4-66C5-4CE0-99CA-FCE08A35BB35}" dt="2023-04-17T11:55:51.386" v="300" actId="478"/>
          <ac:spMkLst>
            <pc:docMk/>
            <pc:sldMk cId="2907744465" sldId="273"/>
            <ac:spMk id="3" creationId="{3D074E65-C9BF-96CB-861A-2FDDDD65B631}"/>
          </ac:spMkLst>
        </pc:spChg>
        <pc:spChg chg="add mod">
          <ac:chgData name="Ahmed, Suhail S" userId="212c7d0b-36f7-47ee-9774-1c55fb173ced" providerId="ADAL" clId="{F53CC0A4-66C5-4CE0-99CA-FCE08A35BB35}" dt="2023-04-17T11:56:39.259" v="314"/>
          <ac:spMkLst>
            <pc:docMk/>
            <pc:sldMk cId="2907744465" sldId="273"/>
            <ac:spMk id="10" creationId="{4519C5B9-77DE-549D-C4ED-072D6CE63A7F}"/>
          </ac:spMkLst>
        </pc:spChg>
        <pc:spChg chg="add mod">
          <ac:chgData name="Ahmed, Suhail S" userId="212c7d0b-36f7-47ee-9774-1c55fb173ced" providerId="ADAL" clId="{F53CC0A4-66C5-4CE0-99CA-FCE08A35BB35}" dt="2023-04-17T11:57:01.621" v="318"/>
          <ac:spMkLst>
            <pc:docMk/>
            <pc:sldMk cId="2907744465" sldId="273"/>
            <ac:spMk id="12" creationId="{9F80EC4F-BE14-B94D-9A78-BB657AB2D394}"/>
          </ac:spMkLst>
        </pc:spChg>
        <pc:spChg chg="add mod">
          <ac:chgData name="Ahmed, Suhail S" userId="212c7d0b-36f7-47ee-9774-1c55fb173ced" providerId="ADAL" clId="{F53CC0A4-66C5-4CE0-99CA-FCE08A35BB35}" dt="2023-04-17T11:57:01.621" v="318"/>
          <ac:spMkLst>
            <pc:docMk/>
            <pc:sldMk cId="2907744465" sldId="273"/>
            <ac:spMk id="13" creationId="{E53EB2A8-BF2E-255D-CDE0-D0990503792E}"/>
          </ac:spMkLst>
        </pc:spChg>
        <pc:spChg chg="del">
          <ac:chgData name="Ahmed, Suhail S" userId="212c7d0b-36f7-47ee-9774-1c55fb173ced" providerId="ADAL" clId="{F53CC0A4-66C5-4CE0-99CA-FCE08A35BB35}" dt="2023-04-17T11:55:51.386" v="300" actId="478"/>
          <ac:spMkLst>
            <pc:docMk/>
            <pc:sldMk cId="2907744465" sldId="273"/>
            <ac:spMk id="15" creationId="{8D586C63-FCE1-6D52-9B9E-0064F141BA1A}"/>
          </ac:spMkLst>
        </pc:spChg>
        <pc:spChg chg="del mod">
          <ac:chgData name="Ahmed, Suhail S" userId="212c7d0b-36f7-47ee-9774-1c55fb173ced" providerId="ADAL" clId="{F53CC0A4-66C5-4CE0-99CA-FCE08A35BB35}" dt="2023-04-17T11:55:51.386" v="300" actId="478"/>
          <ac:spMkLst>
            <pc:docMk/>
            <pc:sldMk cId="2907744465" sldId="273"/>
            <ac:spMk id="19" creationId="{8F1FBFD0-AAC9-6E4B-3110-F19CF162FF60}"/>
          </ac:spMkLst>
        </pc:spChg>
        <pc:picChg chg="add del mod ord">
          <ac:chgData name="Ahmed, Suhail S" userId="212c7d0b-36f7-47ee-9774-1c55fb173ced" providerId="ADAL" clId="{F53CC0A4-66C5-4CE0-99CA-FCE08A35BB35}" dt="2023-04-17T06:15:16.482" v="238"/>
          <ac:picMkLst>
            <pc:docMk/>
            <pc:sldMk cId="2907744465" sldId="273"/>
            <ac:picMk id="10" creationId="{F7862E90-67F2-E931-96BC-81C820A0E6B3}"/>
          </ac:picMkLst>
        </pc:picChg>
        <pc:picChg chg="add mod ord">
          <ac:chgData name="Ahmed, Suhail S" userId="212c7d0b-36f7-47ee-9774-1c55fb173ced" providerId="ADAL" clId="{F53CC0A4-66C5-4CE0-99CA-FCE08A35BB35}" dt="2023-04-17T06:15:39.524" v="293" actId="167"/>
          <ac:picMkLst>
            <pc:docMk/>
            <pc:sldMk cId="2907744465" sldId="273"/>
            <ac:picMk id="11" creationId="{ABC5F324-030D-6410-5674-9F8F9BEC0A0F}"/>
          </ac:picMkLst>
        </pc:picChg>
        <pc:picChg chg="del mod">
          <ac:chgData name="Ahmed, Suhail S" userId="212c7d0b-36f7-47ee-9774-1c55fb173ced" providerId="ADAL" clId="{F53CC0A4-66C5-4CE0-99CA-FCE08A35BB35}" dt="2023-04-17T06:08:49.206" v="92"/>
          <ac:picMkLst>
            <pc:docMk/>
            <pc:sldMk cId="2907744465" sldId="273"/>
            <ac:picMk id="14" creationId="{B2386D68-FC22-95E9-2597-9259CE791EB9}"/>
          </ac:picMkLst>
        </pc:picChg>
        <pc:picChg chg="add mod">
          <ac:chgData name="Ahmed, Suhail S" userId="212c7d0b-36f7-47ee-9774-1c55fb173ced" providerId="ADAL" clId="{F53CC0A4-66C5-4CE0-99CA-FCE08A35BB35}" dt="2023-04-17T11:57:01.621" v="318"/>
          <ac:picMkLst>
            <pc:docMk/>
            <pc:sldMk cId="2907744465" sldId="273"/>
            <ac:picMk id="14" creationId="{DD65C24B-7749-BDE9-4BA1-69ADC757FC05}"/>
          </ac:picMkLst>
        </pc:picChg>
        <pc:picChg chg="del">
          <ac:chgData name="Ahmed, Suhail S" userId="212c7d0b-36f7-47ee-9774-1c55fb173ced" providerId="ADAL" clId="{F53CC0A4-66C5-4CE0-99CA-FCE08A35BB35}" dt="2023-04-17T11:55:51.386" v="300" actId="478"/>
          <ac:picMkLst>
            <pc:docMk/>
            <pc:sldMk cId="2907744465" sldId="273"/>
            <ac:picMk id="16" creationId="{FEF3CDEE-F0DD-EF12-E8FF-7EBC11ECAE77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375" y="0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473BACD-A5E2-4A71-8DA1-57AD6D50AF0D}" type="datetimeFigureOut">
              <a:rPr lang="en-US" smtClean="0"/>
              <a:t>7/31/2024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306638" y="720725"/>
            <a:ext cx="2701925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838" y="4560888"/>
            <a:ext cx="5851525" cy="43195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20188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375" y="9120188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A1E5BA1-B454-4C95-9A6E-96CBC4CFE7C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55349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1E5BA1-B454-4C95-9A6E-96CBC4CFE7C7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175974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1E5BA1-B454-4C95-9A6E-96CBC4CFE7C7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175974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1E5BA1-B454-4C95-9A6E-96CBC4CFE7C7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17597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FA12CB-6B5C-4685-930E-D821D6DE3684}" type="datetimeFigureOut">
              <a:rPr lang="en-US" smtClean="0"/>
              <a:t>7/31/2024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E7D06D-5370-4E6F-8428-95DD2777B8B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70213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FA12CB-6B5C-4685-930E-D821D6DE3684}" type="datetimeFigureOut">
              <a:rPr lang="en-US" smtClean="0"/>
              <a:t>7/31/2024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E7D06D-5370-4E6F-8428-95DD2777B8B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106726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FA12CB-6B5C-4685-930E-D821D6DE3684}" type="datetimeFigureOut">
              <a:rPr lang="en-US" smtClean="0"/>
              <a:t>7/31/2024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E7D06D-5370-4E6F-8428-95DD2777B8B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10671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FA12CB-6B5C-4685-930E-D821D6DE3684}" type="datetimeFigureOut">
              <a:rPr lang="en-US" smtClean="0"/>
              <a:t>7/31/2024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E7D06D-5370-4E6F-8428-95DD2777B8B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59247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FA12CB-6B5C-4685-930E-D821D6DE3684}" type="datetimeFigureOut">
              <a:rPr lang="en-US" smtClean="0"/>
              <a:t>7/31/2024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E7D06D-5370-4E6F-8428-95DD2777B8B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21872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FA12CB-6B5C-4685-930E-D821D6DE3684}" type="datetimeFigureOut">
              <a:rPr lang="en-US" smtClean="0"/>
              <a:t>7/31/2024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E7D06D-5370-4E6F-8428-95DD2777B8B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10616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FA12CB-6B5C-4685-930E-D821D6DE3684}" type="datetimeFigureOut">
              <a:rPr lang="en-US" smtClean="0"/>
              <a:t>7/31/2024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E7D06D-5370-4E6F-8428-95DD2777B8B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03981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FA12CB-6B5C-4685-930E-D821D6DE3684}" type="datetimeFigureOut">
              <a:rPr lang="en-US" smtClean="0"/>
              <a:t>7/31/2024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E7D06D-5370-4E6F-8428-95DD2777B8B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81535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FA12CB-6B5C-4685-930E-D821D6DE3684}" type="datetimeFigureOut">
              <a:rPr lang="en-US" smtClean="0"/>
              <a:t>7/31/2024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E7D06D-5370-4E6F-8428-95DD2777B8B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1306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FA12CB-6B5C-4685-930E-D821D6DE3684}" type="datetimeFigureOut">
              <a:rPr lang="en-US" smtClean="0"/>
              <a:t>7/31/2024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E7D06D-5370-4E6F-8428-95DD2777B8B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0371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FA12CB-6B5C-4685-930E-D821D6DE3684}" type="datetimeFigureOut">
              <a:rPr lang="en-US" smtClean="0"/>
              <a:t>7/31/2024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E7D06D-5370-4E6F-8428-95DD2777B8B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59042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FA12CB-6B5C-4685-930E-D821D6DE3684}" type="datetimeFigureOut">
              <a:rPr lang="en-US" smtClean="0"/>
              <a:t>7/31/2024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E7D06D-5370-4E6F-8428-95DD2777B8B5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105400" y="789617"/>
            <a:ext cx="1319592" cy="369332"/>
          </a:xfrm>
          <a:prstGeom prst="rect">
            <a:avLst/>
          </a:prstGeom>
          <a:solidFill>
            <a:schemeClr val="tx2"/>
          </a:solidFill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864ED"/>
                </a:solidFill>
              </a:rPr>
              <a:t>2/21/20117</a:t>
            </a:r>
          </a:p>
        </p:txBody>
      </p:sp>
    </p:spTree>
    <p:extLst>
      <p:ext uri="{BB962C8B-B14F-4D97-AF65-F5344CB8AC3E}">
        <p14:creationId xmlns:p14="http://schemas.microsoft.com/office/powerpoint/2010/main" val="10163503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5.pn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hyperlink" Target="mailto:John.Loehr@IRIWorldwide.com" TargetMode="External"/><Relationship Id="rId5" Type="http://schemas.openxmlformats.org/officeDocument/2006/relationships/image" Target="../media/image4.png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microsoft.com/office/2007/relationships/hdphoto" Target="../media/hdphoto1.wdp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10.pn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hyperlink" Target="mailto:John.Loehr@IRIWorldwide.com" TargetMode="External"/><Relationship Id="rId5" Type="http://schemas.openxmlformats.org/officeDocument/2006/relationships/image" Target="../media/image4.png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4.pn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hyperlink" Target="mailto:John.Loehr@IRIWorldwide.com" TargetMode="External"/><Relationship Id="rId5" Type="http://schemas.openxmlformats.org/officeDocument/2006/relationships/image" Target="../media/image4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D8657F8D-3816-734B-C362-3303878AB8BE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1543220"/>
            <a:ext cx="6865939" cy="7235259"/>
          </a:xfrm>
          <a:prstGeom prst="rect">
            <a:avLst/>
          </a:prstGeom>
        </p:spPr>
      </p:pic>
      <p:grpSp>
        <p:nvGrpSpPr>
          <p:cNvPr id="14" name="Group 12"/>
          <p:cNvGrpSpPr>
            <a:grpSpLocks/>
          </p:cNvGrpSpPr>
          <p:nvPr/>
        </p:nvGrpSpPr>
        <p:grpSpPr bwMode="auto">
          <a:xfrm>
            <a:off x="10577" y="100005"/>
            <a:ext cx="6858000" cy="1347795"/>
            <a:chOff x="106756200" y="105613051"/>
            <a:chExt cx="6858000" cy="2295522"/>
          </a:xfrm>
        </p:grpSpPr>
        <p:sp>
          <p:nvSpPr>
            <p:cNvPr id="15" name="Rectangle 13"/>
            <p:cNvSpPr>
              <a:spLocks noChangeArrowheads="1"/>
            </p:cNvSpPr>
            <p:nvPr/>
          </p:nvSpPr>
          <p:spPr bwMode="auto">
            <a:xfrm>
              <a:off x="106756200" y="105613051"/>
              <a:ext cx="4439696" cy="2295522"/>
            </a:xfrm>
            <a:prstGeom prst="rect">
              <a:avLst/>
            </a:prstGeom>
            <a:gradFill rotWithShape="1">
              <a:gsLst>
                <a:gs pos="50000">
                  <a:srgbClr val="E0E1DD"/>
                </a:gs>
                <a:gs pos="0">
                  <a:srgbClr val="D3DBE5"/>
                </a:gs>
                <a:gs pos="100000">
                  <a:srgbClr val="FFFFFF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EEECE1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6" name="Rectangle 14"/>
            <p:cNvSpPr>
              <a:spLocks noChangeArrowheads="1"/>
            </p:cNvSpPr>
            <p:nvPr/>
          </p:nvSpPr>
          <p:spPr bwMode="auto">
            <a:xfrm>
              <a:off x="108133094" y="106071786"/>
              <a:ext cx="5481106" cy="1376421"/>
            </a:xfrm>
            <a:prstGeom prst="rect">
              <a:avLst/>
            </a:prstGeom>
            <a:solidFill>
              <a:srgbClr val="00277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EEECE1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" name="Rectangle 15"/>
            <p:cNvSpPr>
              <a:spLocks noChangeArrowheads="1"/>
            </p:cNvSpPr>
            <p:nvPr/>
          </p:nvSpPr>
          <p:spPr bwMode="auto">
            <a:xfrm>
              <a:off x="108591145" y="106071786"/>
              <a:ext cx="458738" cy="458735"/>
            </a:xfrm>
            <a:prstGeom prst="rect">
              <a:avLst/>
            </a:prstGeom>
            <a:solidFill>
              <a:srgbClr val="009FD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EEECE1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Rectangle 16"/>
            <p:cNvSpPr>
              <a:spLocks noChangeArrowheads="1"/>
            </p:cNvSpPr>
            <p:nvPr/>
          </p:nvSpPr>
          <p:spPr bwMode="auto">
            <a:xfrm>
              <a:off x="108591145" y="105613077"/>
              <a:ext cx="458738" cy="458735"/>
            </a:xfrm>
            <a:prstGeom prst="rect">
              <a:avLst/>
            </a:prstGeom>
            <a:solidFill>
              <a:srgbClr val="C2DEE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EEECE1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Rectangle 17"/>
            <p:cNvSpPr>
              <a:spLocks noChangeArrowheads="1"/>
            </p:cNvSpPr>
            <p:nvPr/>
          </p:nvSpPr>
          <p:spPr bwMode="auto">
            <a:xfrm>
              <a:off x="108132409" y="106071837"/>
              <a:ext cx="458736" cy="458735"/>
            </a:xfrm>
            <a:prstGeom prst="rect">
              <a:avLst/>
            </a:prstGeom>
            <a:solidFill>
              <a:srgbClr val="C2DEE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EEECE1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0" name="Rectangle 18"/>
            <p:cNvSpPr>
              <a:spLocks noChangeArrowheads="1"/>
            </p:cNvSpPr>
            <p:nvPr/>
          </p:nvSpPr>
          <p:spPr bwMode="auto">
            <a:xfrm>
              <a:off x="107673671" y="106530571"/>
              <a:ext cx="458738" cy="458735"/>
            </a:xfrm>
            <a:prstGeom prst="rect">
              <a:avLst/>
            </a:prstGeom>
            <a:solidFill>
              <a:srgbClr val="C2DEE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EEECE1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1" name="Rectangle 19"/>
            <p:cNvSpPr>
              <a:spLocks noChangeArrowheads="1"/>
            </p:cNvSpPr>
            <p:nvPr/>
          </p:nvSpPr>
          <p:spPr bwMode="auto">
            <a:xfrm>
              <a:off x="108132409" y="106530571"/>
              <a:ext cx="458736" cy="458735"/>
            </a:xfrm>
            <a:prstGeom prst="rect">
              <a:avLst/>
            </a:prstGeom>
            <a:solidFill>
              <a:srgbClr val="009FD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EEECE1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2" name="Rectangle 20"/>
            <p:cNvSpPr>
              <a:spLocks noChangeArrowheads="1"/>
            </p:cNvSpPr>
            <p:nvPr/>
          </p:nvSpPr>
          <p:spPr bwMode="auto">
            <a:xfrm>
              <a:off x="107673671" y="106989361"/>
              <a:ext cx="458738" cy="458738"/>
            </a:xfrm>
            <a:prstGeom prst="rect">
              <a:avLst/>
            </a:prstGeom>
            <a:solidFill>
              <a:srgbClr val="009FD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EEECE1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6" name="Rectangle 25"/>
          <p:cNvSpPr/>
          <p:nvPr/>
        </p:nvSpPr>
        <p:spPr>
          <a:xfrm>
            <a:off x="6248400" y="1162212"/>
            <a:ext cx="609600" cy="228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Page 1</a:t>
            </a:r>
          </a:p>
        </p:txBody>
      </p:sp>
      <p:cxnSp>
        <p:nvCxnSpPr>
          <p:cNvPr id="1055" name="AutoShape 31"/>
          <p:cNvCxnSpPr>
            <a:cxnSpLocks noChangeShapeType="1"/>
          </p:cNvCxnSpPr>
          <p:nvPr/>
        </p:nvCxnSpPr>
        <p:spPr bwMode="auto">
          <a:xfrm flipH="1">
            <a:off x="2035742" y="1600200"/>
            <a:ext cx="7936" cy="1949945"/>
          </a:xfrm>
          <a:prstGeom prst="straightConnector1">
            <a:avLst/>
          </a:prstGeom>
          <a:noFill/>
          <a:ln w="19050" algn="ctr">
            <a:solidFill>
              <a:srgbClr val="002776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EECE1"/>
                  </a:outerShdw>
                </a:effectLst>
              </a14:hiddenEffects>
            </a:ext>
          </a:extLst>
        </p:spPr>
      </p:cxnSp>
      <p:sp>
        <p:nvSpPr>
          <p:cNvPr id="42" name="Control 39"/>
          <p:cNvSpPr>
            <a:spLocks noChangeArrowheads="1" noChangeShapeType="1"/>
          </p:cNvSpPr>
          <p:nvPr/>
        </p:nvSpPr>
        <p:spPr bwMode="auto">
          <a:xfrm>
            <a:off x="3124200" y="6572250"/>
            <a:ext cx="1695450" cy="1255713"/>
          </a:xfrm>
          <a:prstGeom prst="rect">
            <a:avLst/>
          </a:prstGeom>
          <a:noFill/>
          <a:ln>
            <a:noFill/>
          </a:ln>
          <a:effectLst/>
          <a:extLst>
            <a:ext uri="{91240B29-F687-4F45-9708-019B960494DF}">
              <a14:hiddenLine xmlns:a14="http://schemas.microsoft.com/office/drawing/2010/main" w="25400">
                <a:noFill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EECE1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64" name="Text Box 275"/>
          <p:cNvSpPr txBox="1">
            <a:spLocks noChangeArrowheads="1"/>
          </p:cNvSpPr>
          <p:nvPr/>
        </p:nvSpPr>
        <p:spPr bwMode="auto">
          <a:xfrm>
            <a:off x="3175" y="8910638"/>
            <a:ext cx="6858000" cy="157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EECE1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500" b="0" i="0" u="none" strike="noStrike" cap="none" normalizeH="0" baseline="0" dirty="0">
                <a:ln>
                  <a:noFill/>
                </a:ln>
                <a:solidFill>
                  <a:srgbClr val="616365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Multi-Outlet+ retail channel includes combined: Grocery, Drug, Walmart, Club (Sam’s, BJ’s), Dollar (Dollar</a:t>
            </a:r>
            <a:r>
              <a:rPr kumimoji="0" lang="en-US" altLang="en-US" sz="500" b="0" i="0" u="none" strike="noStrike" cap="none" normalizeH="0" dirty="0">
                <a:ln>
                  <a:noFill/>
                </a:ln>
                <a:solidFill>
                  <a:srgbClr val="616365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kumimoji="0" lang="en-US" altLang="en-US" sz="500" b="0" i="0" u="none" strike="noStrike" cap="none" normalizeH="0" baseline="0" dirty="0">
                <a:ln>
                  <a:noFill/>
                </a:ln>
                <a:solidFill>
                  <a:srgbClr val="616365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General, Family Dollar, Fred’s), Mass (Target, Kmart, Shopko), and Military (DeCA) commissaries</a:t>
            </a:r>
            <a:endParaRPr kumimoji="0" lang="en-US" altLang="en-US" sz="1600" b="0" i="0" u="none" strike="noStrike" cap="none" normalizeH="0" baseline="0" dirty="0">
              <a:ln>
                <a:noFill/>
              </a:ln>
              <a:solidFill>
                <a:srgbClr val="616365"/>
              </a:solidFill>
              <a:effectLst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5" name="Text Box 276"/>
          <p:cNvSpPr txBox="1">
            <a:spLocks noChangeArrowheads="1"/>
          </p:cNvSpPr>
          <p:nvPr/>
        </p:nvSpPr>
        <p:spPr bwMode="auto">
          <a:xfrm>
            <a:off x="0" y="8991600"/>
            <a:ext cx="2652713" cy="180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EECE1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500" b="0" i="0" u="sng" strike="noStrike" cap="none" normalizeH="0" baseline="0" dirty="0">
                <a:ln>
                  <a:noFill/>
                </a:ln>
                <a:solidFill>
                  <a:srgbClr val="616365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Multi-Outlet+ data covers approximately 67% of USDA fluid milk sales</a:t>
            </a:r>
            <a:endParaRPr kumimoji="0" lang="en-US" altLang="en-US" sz="1600" b="0" i="0" u="none" strike="noStrike" cap="none" normalizeH="0" baseline="0" dirty="0">
              <a:ln>
                <a:noFill/>
              </a:ln>
              <a:solidFill>
                <a:srgbClr val="616365"/>
              </a:solidFill>
              <a:effectLst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6" name="Text Box 277"/>
          <p:cNvSpPr txBox="1">
            <a:spLocks noChangeArrowheads="1"/>
          </p:cNvSpPr>
          <p:nvPr/>
        </p:nvSpPr>
        <p:spPr bwMode="auto">
          <a:xfrm>
            <a:off x="2286000" y="8997950"/>
            <a:ext cx="2833687" cy="150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EECE1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500" b="0" i="0" u="none" strike="noStrike" cap="none" normalizeH="0" baseline="0" dirty="0">
                <a:ln>
                  <a:noFill/>
                </a:ln>
                <a:solidFill>
                  <a:srgbClr val="616365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*All Other includes: Walmart, Club, Dollar, Drug, Mass Merch., and Military stores</a:t>
            </a:r>
            <a:endParaRPr kumimoji="0" lang="en-US" altLang="en-US" sz="1600" b="0" i="0" u="none" strike="noStrike" cap="none" normalizeH="0" baseline="0" dirty="0">
              <a:ln>
                <a:noFill/>
              </a:ln>
              <a:solidFill>
                <a:srgbClr val="616365"/>
              </a:solidFill>
              <a:effectLst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cxnSp>
        <p:nvCxnSpPr>
          <p:cNvPr id="59" name="AutoShape 31"/>
          <p:cNvCxnSpPr>
            <a:cxnSpLocks noChangeShapeType="1"/>
          </p:cNvCxnSpPr>
          <p:nvPr/>
        </p:nvCxnSpPr>
        <p:spPr bwMode="auto">
          <a:xfrm>
            <a:off x="148856" y="3606114"/>
            <a:ext cx="6648565" cy="0"/>
          </a:xfrm>
          <a:prstGeom prst="straightConnector1">
            <a:avLst/>
          </a:prstGeom>
          <a:noFill/>
          <a:ln w="19050" algn="ctr">
            <a:solidFill>
              <a:srgbClr val="002776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EECE1"/>
                  </a:outerShdw>
                </a:effectLst>
              </a14:hiddenEffects>
            </a:ext>
          </a:extLst>
        </p:spPr>
      </p:cxnSp>
      <p:sp>
        <p:nvSpPr>
          <p:cNvPr id="30" name="TextBox 29"/>
          <p:cNvSpPr txBox="1"/>
          <p:nvPr/>
        </p:nvSpPr>
        <p:spPr>
          <a:xfrm>
            <a:off x="2286000" y="609600"/>
            <a:ext cx="313239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MIDWEST DAIRY ASSOCIATION – MULO+</a:t>
            </a:r>
          </a:p>
          <a:p>
            <a:r>
              <a:rPr lang="en-US" sz="1400" dirty="0">
                <a:solidFill>
                  <a:schemeClr val="bg1"/>
                </a:solidFill>
              </a:rPr>
              <a:t>Retail Quarterly Milk Snapshot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2178167" y="1447800"/>
            <a:ext cx="2089033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b="1" dirty="0">
                <a:solidFill>
                  <a:srgbClr val="002060"/>
                </a:solidFill>
              </a:rPr>
              <a:t>Milk - Retail Performance Trends</a:t>
            </a:r>
          </a:p>
        </p:txBody>
      </p:sp>
      <p:pic>
        <p:nvPicPr>
          <p:cNvPr id="32" name="Picture 1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64041" y="58136"/>
            <a:ext cx="2165359" cy="2926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9193" y="1295400"/>
            <a:ext cx="1430232" cy="1786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707" y="152400"/>
            <a:ext cx="869218" cy="5990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Picture 4">
            <a:extLst>
              <a:ext uri="{FF2B5EF4-FFF2-40B4-BE49-F238E27FC236}">
                <a16:creationId xmlns:a16="http://schemas.microsoft.com/office/drawing/2014/main" id="{19A83AD6-E828-008B-48E7-CDC601CF08F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76801" y="9001125"/>
            <a:ext cx="1989138" cy="142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EECE1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500" b="0" i="0" u="none" strike="noStrike" cap="none" normalizeH="0" baseline="0" dirty="0">
                <a:ln>
                  <a:noFill/>
                </a:ln>
                <a:solidFill>
                  <a:srgbClr val="616365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Source: </a:t>
            </a:r>
            <a:r>
              <a:rPr lang="en-US" altLang="en-US" sz="500" dirty="0">
                <a:solidFill>
                  <a:srgbClr val="61636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Circana</a:t>
            </a:r>
            <a:r>
              <a:rPr kumimoji="0" lang="en-US" altLang="en-US" sz="500" b="0" i="0" u="none" strike="noStrike" cap="none" normalizeH="0" baseline="0" dirty="0">
                <a:ln>
                  <a:noFill/>
                </a:ln>
                <a:solidFill>
                  <a:srgbClr val="616365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Custom DMI Market Advantage Database</a:t>
            </a:r>
            <a:endParaRPr kumimoji="0" lang="en-US" altLang="en-US" sz="1600" b="0" i="0" u="none" strike="noStrike" cap="none" normalizeH="0" baseline="0" dirty="0">
              <a:ln>
                <a:noFill/>
              </a:ln>
              <a:solidFill>
                <a:srgbClr val="616365"/>
              </a:solidFill>
              <a:effectLst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9" name="Picture 1">
            <a:extLst>
              <a:ext uri="{FF2B5EF4-FFF2-40B4-BE49-F238E27FC236}">
                <a16:creationId xmlns:a16="http://schemas.microsoft.com/office/drawing/2014/main" id="{CC5BA90F-86F7-752D-85E2-A5A9DDF204AB}"/>
              </a:ext>
            </a:extLst>
          </p:cNvPr>
          <p:cNvSpPr/>
          <p:nvPr/>
        </p:nvSpPr>
        <p:spPr>
          <a:xfrm>
            <a:off x="5201730" y="396345"/>
            <a:ext cx="1664210" cy="35011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200"/>
              </a:spcBef>
            </a:pPr>
            <a:r>
              <a:rPr lang="en-US" sz="7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Q2 Data  - 04/21/24 - 07/14/24</a:t>
            </a:r>
          </a:p>
          <a:p>
            <a:pPr algn="ctr">
              <a:spcBef>
                <a:spcPts val="200"/>
              </a:spcBef>
            </a:pPr>
            <a:r>
              <a:rPr lang="en-US" sz="7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YTD – 07/14/24</a:t>
            </a:r>
          </a:p>
        </p:txBody>
      </p:sp>
    </p:spTree>
    <p:extLst>
      <p:ext uri="{BB962C8B-B14F-4D97-AF65-F5344CB8AC3E}">
        <p14:creationId xmlns:p14="http://schemas.microsoft.com/office/powerpoint/2010/main" val="16573169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99C355E6-D66D-0267-4A5F-668BD35211F3}"/>
              </a:ext>
            </a:extLst>
          </p:cNvPr>
          <p:cNvPicPr>
            <a:picLocks/>
          </p:cNvPicPr>
          <p:nvPr/>
        </p:nvPicPr>
        <p:blipFill>
          <a:blip r:embed="rId3"/>
          <a:stretch>
            <a:fillRect/>
          </a:stretch>
        </p:blipFill>
        <p:spPr>
          <a:xfrm>
            <a:off x="-1" y="1478124"/>
            <a:ext cx="6858001" cy="6964370"/>
          </a:xfrm>
          <a:prstGeom prst="rect">
            <a:avLst/>
          </a:prstGeom>
        </p:spPr>
      </p:pic>
      <p:grpSp>
        <p:nvGrpSpPr>
          <p:cNvPr id="14" name="Group 12"/>
          <p:cNvGrpSpPr>
            <a:grpSpLocks/>
          </p:cNvGrpSpPr>
          <p:nvPr/>
        </p:nvGrpSpPr>
        <p:grpSpPr bwMode="auto">
          <a:xfrm>
            <a:off x="0" y="76200"/>
            <a:ext cx="6858000" cy="1423987"/>
            <a:chOff x="106756200" y="105613051"/>
            <a:chExt cx="6858000" cy="2295522"/>
          </a:xfrm>
        </p:grpSpPr>
        <p:sp>
          <p:nvSpPr>
            <p:cNvPr id="15" name="Rectangle 13"/>
            <p:cNvSpPr>
              <a:spLocks noChangeArrowheads="1"/>
            </p:cNvSpPr>
            <p:nvPr/>
          </p:nvSpPr>
          <p:spPr bwMode="auto">
            <a:xfrm>
              <a:off x="106756200" y="105613051"/>
              <a:ext cx="4439696" cy="2295522"/>
            </a:xfrm>
            <a:prstGeom prst="rect">
              <a:avLst/>
            </a:prstGeom>
            <a:gradFill rotWithShape="1">
              <a:gsLst>
                <a:gs pos="50000">
                  <a:srgbClr val="E0E1DD"/>
                </a:gs>
                <a:gs pos="0">
                  <a:srgbClr val="D3DBE5"/>
                </a:gs>
                <a:gs pos="100000">
                  <a:srgbClr val="FFFFFF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EEECE1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6" name="Rectangle 14"/>
            <p:cNvSpPr>
              <a:spLocks noChangeArrowheads="1"/>
            </p:cNvSpPr>
            <p:nvPr/>
          </p:nvSpPr>
          <p:spPr bwMode="auto">
            <a:xfrm>
              <a:off x="108133094" y="106071786"/>
              <a:ext cx="5481106" cy="1376421"/>
            </a:xfrm>
            <a:prstGeom prst="rect">
              <a:avLst/>
            </a:prstGeom>
            <a:solidFill>
              <a:srgbClr val="00277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EEECE1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" name="Rectangle 15"/>
            <p:cNvSpPr>
              <a:spLocks noChangeArrowheads="1"/>
            </p:cNvSpPr>
            <p:nvPr/>
          </p:nvSpPr>
          <p:spPr bwMode="auto">
            <a:xfrm>
              <a:off x="108591145" y="106071786"/>
              <a:ext cx="458738" cy="458735"/>
            </a:xfrm>
            <a:prstGeom prst="rect">
              <a:avLst/>
            </a:prstGeom>
            <a:solidFill>
              <a:srgbClr val="009FD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EEECE1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Rectangle 16"/>
            <p:cNvSpPr>
              <a:spLocks noChangeArrowheads="1"/>
            </p:cNvSpPr>
            <p:nvPr/>
          </p:nvSpPr>
          <p:spPr bwMode="auto">
            <a:xfrm>
              <a:off x="108591145" y="105613077"/>
              <a:ext cx="458738" cy="458735"/>
            </a:xfrm>
            <a:prstGeom prst="rect">
              <a:avLst/>
            </a:prstGeom>
            <a:solidFill>
              <a:srgbClr val="C2DEE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EEECE1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Rectangle 17"/>
            <p:cNvSpPr>
              <a:spLocks noChangeArrowheads="1"/>
            </p:cNvSpPr>
            <p:nvPr/>
          </p:nvSpPr>
          <p:spPr bwMode="auto">
            <a:xfrm>
              <a:off x="108132409" y="106071837"/>
              <a:ext cx="458736" cy="458735"/>
            </a:xfrm>
            <a:prstGeom prst="rect">
              <a:avLst/>
            </a:prstGeom>
            <a:solidFill>
              <a:srgbClr val="C2DEE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EEECE1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0" name="Rectangle 18"/>
            <p:cNvSpPr>
              <a:spLocks noChangeArrowheads="1"/>
            </p:cNvSpPr>
            <p:nvPr/>
          </p:nvSpPr>
          <p:spPr bwMode="auto">
            <a:xfrm>
              <a:off x="107673671" y="106530571"/>
              <a:ext cx="458738" cy="458735"/>
            </a:xfrm>
            <a:prstGeom prst="rect">
              <a:avLst/>
            </a:prstGeom>
            <a:solidFill>
              <a:srgbClr val="C2DEE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EEECE1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1" name="Rectangle 19"/>
            <p:cNvSpPr>
              <a:spLocks noChangeArrowheads="1"/>
            </p:cNvSpPr>
            <p:nvPr/>
          </p:nvSpPr>
          <p:spPr bwMode="auto">
            <a:xfrm>
              <a:off x="108132409" y="106530571"/>
              <a:ext cx="458736" cy="458735"/>
            </a:xfrm>
            <a:prstGeom prst="rect">
              <a:avLst/>
            </a:prstGeom>
            <a:solidFill>
              <a:srgbClr val="009FD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EEECE1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2" name="Rectangle 20"/>
            <p:cNvSpPr>
              <a:spLocks noChangeArrowheads="1"/>
            </p:cNvSpPr>
            <p:nvPr/>
          </p:nvSpPr>
          <p:spPr bwMode="auto">
            <a:xfrm>
              <a:off x="107673671" y="106989361"/>
              <a:ext cx="458738" cy="458738"/>
            </a:xfrm>
            <a:prstGeom prst="rect">
              <a:avLst/>
            </a:prstGeom>
            <a:solidFill>
              <a:srgbClr val="009FD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EEECE1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6" name="Rectangle 25"/>
          <p:cNvSpPr/>
          <p:nvPr/>
        </p:nvSpPr>
        <p:spPr>
          <a:xfrm>
            <a:off x="6248400" y="1162212"/>
            <a:ext cx="609600" cy="228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Page 2</a:t>
            </a:r>
          </a:p>
        </p:txBody>
      </p:sp>
      <p:sp>
        <p:nvSpPr>
          <p:cNvPr id="42" name="Control 39"/>
          <p:cNvSpPr>
            <a:spLocks noChangeArrowheads="1" noChangeShapeType="1"/>
          </p:cNvSpPr>
          <p:nvPr/>
        </p:nvSpPr>
        <p:spPr bwMode="auto">
          <a:xfrm>
            <a:off x="3124200" y="6572250"/>
            <a:ext cx="1695450" cy="1255713"/>
          </a:xfrm>
          <a:prstGeom prst="rect">
            <a:avLst/>
          </a:prstGeom>
          <a:noFill/>
          <a:ln>
            <a:noFill/>
          </a:ln>
          <a:effectLst/>
          <a:extLst>
            <a:ext uri="{91240B29-F687-4F45-9708-019B960494DF}">
              <a14:hiddenLine xmlns:a14="http://schemas.microsoft.com/office/drawing/2010/main" w="25400">
                <a:noFill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EECE1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64" name="Text Box 275"/>
          <p:cNvSpPr txBox="1">
            <a:spLocks noChangeArrowheads="1"/>
          </p:cNvSpPr>
          <p:nvPr/>
        </p:nvSpPr>
        <p:spPr bwMode="auto">
          <a:xfrm>
            <a:off x="3175" y="8910638"/>
            <a:ext cx="6858000" cy="157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EECE1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500" b="0" i="0" u="none" strike="noStrike" cap="none" normalizeH="0" baseline="0" dirty="0">
                <a:ln>
                  <a:noFill/>
                </a:ln>
                <a:solidFill>
                  <a:srgbClr val="616365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Multi-Outlet+ retail channel includes combined: Grocery, Drug, Walmart, Club (Sam’s, BJ’s), Dollar (Dollar</a:t>
            </a:r>
            <a:r>
              <a:rPr kumimoji="0" lang="en-US" altLang="en-US" sz="500" b="0" i="0" u="none" strike="noStrike" cap="none" normalizeH="0" dirty="0">
                <a:ln>
                  <a:noFill/>
                </a:ln>
                <a:solidFill>
                  <a:srgbClr val="616365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kumimoji="0" lang="en-US" altLang="en-US" sz="500" b="0" i="0" u="none" strike="noStrike" cap="none" normalizeH="0" baseline="0" dirty="0">
                <a:ln>
                  <a:noFill/>
                </a:ln>
                <a:solidFill>
                  <a:srgbClr val="616365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General, Family Dollar, Fred’s), Mass (Target, Kmart, Shopko), and Military (DeCA) commissaries</a:t>
            </a:r>
            <a:endParaRPr kumimoji="0" lang="en-US" altLang="en-US" sz="1600" b="0" i="0" u="none" strike="noStrike" cap="none" normalizeH="0" baseline="0" dirty="0">
              <a:ln>
                <a:noFill/>
              </a:ln>
              <a:solidFill>
                <a:srgbClr val="616365"/>
              </a:solidFill>
              <a:effectLst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5" name="Text Box 276"/>
          <p:cNvSpPr txBox="1">
            <a:spLocks noChangeArrowheads="1"/>
          </p:cNvSpPr>
          <p:nvPr/>
        </p:nvSpPr>
        <p:spPr bwMode="auto">
          <a:xfrm>
            <a:off x="0" y="8991600"/>
            <a:ext cx="2652713" cy="180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EECE1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500" b="0" i="0" u="sng" strike="noStrike" cap="none" normalizeH="0" baseline="0" dirty="0">
                <a:ln>
                  <a:noFill/>
                </a:ln>
                <a:solidFill>
                  <a:srgbClr val="616365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Multi-Outlet+ data covers approximately 67% of USDA fluid milk sales</a:t>
            </a:r>
            <a:endParaRPr kumimoji="0" lang="en-US" altLang="en-US" sz="1600" b="0" i="0" u="none" strike="noStrike" cap="none" normalizeH="0" baseline="0" dirty="0">
              <a:ln>
                <a:noFill/>
              </a:ln>
              <a:solidFill>
                <a:srgbClr val="616365"/>
              </a:solidFill>
              <a:effectLst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6" name="Text Box 277"/>
          <p:cNvSpPr txBox="1">
            <a:spLocks noChangeArrowheads="1"/>
          </p:cNvSpPr>
          <p:nvPr/>
        </p:nvSpPr>
        <p:spPr bwMode="auto">
          <a:xfrm>
            <a:off x="2362201" y="8997950"/>
            <a:ext cx="2819398" cy="146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EECE1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r>
              <a:rPr lang="en-US" sz="500" dirty="0">
                <a:solidFill>
                  <a:srgbClr val="61636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1Creamy milk contains added calcium and claim to taste of a higher fat content</a:t>
            </a:r>
          </a:p>
          <a:p>
            <a:r>
              <a:rPr lang="en-US" sz="800" dirty="0"/>
              <a:t> 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600" b="0" i="0" u="none" strike="noStrike" cap="none" normalizeH="0" baseline="0" dirty="0">
              <a:ln>
                <a:noFill/>
              </a:ln>
              <a:solidFill>
                <a:srgbClr val="616365"/>
              </a:solidFill>
              <a:effectLst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2286000" y="609600"/>
            <a:ext cx="313239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MIDWEST DAIRY ASSOCIATION – MULO+</a:t>
            </a:r>
          </a:p>
          <a:p>
            <a:r>
              <a:rPr lang="en-US" sz="1400" dirty="0">
                <a:solidFill>
                  <a:schemeClr val="bg1"/>
                </a:solidFill>
              </a:rPr>
              <a:t>Retail Quarterly Milk Snapshot</a:t>
            </a:r>
          </a:p>
        </p:txBody>
      </p:sp>
      <p:pic>
        <p:nvPicPr>
          <p:cNvPr id="38" name="Picture 1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64041" y="58136"/>
            <a:ext cx="2165359" cy="2926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707" y="152400"/>
            <a:ext cx="869218" cy="5990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 Box 29">
            <a:extLst>
              <a:ext uri="{FF2B5EF4-FFF2-40B4-BE49-F238E27FC236}">
                <a16:creationId xmlns:a16="http://schemas.microsoft.com/office/drawing/2014/main" id="{263DA15B-C1CD-D7BE-2B15-CF00005ABEC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00809" y="6869875"/>
            <a:ext cx="1376894" cy="2286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0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EECE1"/>
                  </a:outerShdw>
                </a:effectLst>
              </a14:hiddenEffects>
            </a:ext>
          </a:extLst>
        </p:spPr>
        <p:txBody>
          <a:bodyPr vert="horz" wrap="square" lIns="36195" tIns="36195" rIns="36195" bIns="36195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800" b="1" i="0" u="none" strike="noStrike" cap="none" normalizeH="0" baseline="0" dirty="0">
                <a:ln>
                  <a:noFill/>
                </a:ln>
                <a:solidFill>
                  <a:srgbClr val="002776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New Product</a:t>
            </a:r>
            <a:r>
              <a:rPr kumimoji="0" lang="en-US" altLang="en-US" sz="800" b="1" i="0" u="none" strike="noStrike" cap="none" normalizeH="0" dirty="0">
                <a:ln>
                  <a:noFill/>
                </a:ln>
                <a:solidFill>
                  <a:srgbClr val="002776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Spotlight</a:t>
            </a:r>
            <a:endParaRPr kumimoji="0" lang="en-US" altLang="en-US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cxnSp>
        <p:nvCxnSpPr>
          <p:cNvPr id="4" name="AutoShape 31">
            <a:extLst>
              <a:ext uri="{FF2B5EF4-FFF2-40B4-BE49-F238E27FC236}">
                <a16:creationId xmlns:a16="http://schemas.microsoft.com/office/drawing/2014/main" id="{38FD2B12-BDC3-3F6C-CA8A-56BFD19435B0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1524000" y="6934200"/>
            <a:ext cx="0" cy="1676408"/>
          </a:xfrm>
          <a:prstGeom prst="straightConnector1">
            <a:avLst/>
          </a:prstGeom>
          <a:noFill/>
          <a:ln w="19050" algn="ctr">
            <a:solidFill>
              <a:srgbClr val="002776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EECE1"/>
                  </a:outerShdw>
                </a:effectLst>
              </a14:hiddenEffects>
            </a:ext>
          </a:extLst>
        </p:spPr>
      </p:cxnSp>
      <p:sp>
        <p:nvSpPr>
          <p:cNvPr id="5" name="Text Box 29">
            <a:extLst>
              <a:ext uri="{FF2B5EF4-FFF2-40B4-BE49-F238E27FC236}">
                <a16:creationId xmlns:a16="http://schemas.microsoft.com/office/drawing/2014/main" id="{24EF3FE7-23ED-D016-02A5-166CB46A72A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906" y="6858000"/>
            <a:ext cx="1376894" cy="2286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0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EECE1"/>
                  </a:outerShdw>
                </a:effectLst>
              </a14:hiddenEffects>
            </a:ext>
          </a:extLst>
        </p:spPr>
        <p:txBody>
          <a:bodyPr vert="horz" wrap="square" lIns="36195" tIns="36195" rIns="36195" bIns="36195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800" b="1" i="0" u="none" strike="noStrike" cap="none" normalizeH="0" baseline="0" dirty="0">
                <a:ln>
                  <a:noFill/>
                </a:ln>
                <a:solidFill>
                  <a:srgbClr val="002776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Who To</a:t>
            </a:r>
            <a:r>
              <a:rPr kumimoji="0" lang="en-US" altLang="en-US" sz="800" b="1" i="0" u="none" strike="noStrike" cap="none" normalizeH="0" dirty="0">
                <a:ln>
                  <a:noFill/>
                </a:ln>
                <a:solidFill>
                  <a:srgbClr val="002776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Contact</a:t>
            </a:r>
            <a:endParaRPr kumimoji="0" lang="en-US" altLang="en-US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cxnSp>
        <p:nvCxnSpPr>
          <p:cNvPr id="6" name="AutoShape 31">
            <a:extLst>
              <a:ext uri="{FF2B5EF4-FFF2-40B4-BE49-F238E27FC236}">
                <a16:creationId xmlns:a16="http://schemas.microsoft.com/office/drawing/2014/main" id="{AD27D78A-3E96-315C-A4BF-F403E7F44F29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74791" y="6833286"/>
            <a:ext cx="6654559" cy="0"/>
          </a:xfrm>
          <a:prstGeom prst="straightConnector1">
            <a:avLst/>
          </a:prstGeom>
          <a:noFill/>
          <a:ln w="19050" algn="ctr">
            <a:solidFill>
              <a:srgbClr val="002776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EECE1"/>
                  </a:outerShdw>
                </a:effectLst>
              </a14:hiddenEffects>
            </a:ext>
          </a:extLst>
        </p:spPr>
      </p:cxnSp>
      <p:sp>
        <p:nvSpPr>
          <p:cNvPr id="7" name="Text Box 29">
            <a:extLst>
              <a:ext uri="{FF2B5EF4-FFF2-40B4-BE49-F238E27FC236}">
                <a16:creationId xmlns:a16="http://schemas.microsoft.com/office/drawing/2014/main" id="{67A5BCFC-A16A-6AF9-E154-EB4455DC267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60375" y="6869875"/>
            <a:ext cx="1376894" cy="2286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0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EECE1"/>
                  </a:outerShdw>
                </a:effectLst>
              </a14:hiddenEffects>
            </a:ext>
          </a:extLst>
        </p:spPr>
        <p:txBody>
          <a:bodyPr vert="horz" wrap="square" lIns="36195" tIns="36195" rIns="36195" bIns="36195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800" b="1" i="0" u="none" strike="noStrike" cap="none" normalizeH="0" baseline="0" dirty="0">
                <a:ln>
                  <a:noFill/>
                </a:ln>
                <a:solidFill>
                  <a:srgbClr val="002776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Milk Fat Content</a:t>
            </a:r>
            <a:endParaRPr kumimoji="0" lang="en-US" altLang="en-US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cxnSp>
        <p:nvCxnSpPr>
          <p:cNvPr id="8" name="AutoShape 31">
            <a:extLst>
              <a:ext uri="{FF2B5EF4-FFF2-40B4-BE49-F238E27FC236}">
                <a16:creationId xmlns:a16="http://schemas.microsoft.com/office/drawing/2014/main" id="{A5E6D80C-E3AD-64D8-A2C3-115F73C9B6EF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3606800" y="6934200"/>
            <a:ext cx="0" cy="1676408"/>
          </a:xfrm>
          <a:prstGeom prst="straightConnector1">
            <a:avLst/>
          </a:prstGeom>
          <a:noFill/>
          <a:ln w="19050" algn="ctr">
            <a:solidFill>
              <a:srgbClr val="002776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EECE1"/>
                  </a:outerShdw>
                </a:effectLst>
              </a14:hiddenEffects>
            </a:ext>
          </a:extLst>
        </p:spPr>
      </p:cxnSp>
      <p:sp>
        <p:nvSpPr>
          <p:cNvPr id="9" name="Rectangle 8">
            <a:extLst>
              <a:ext uri="{FF2B5EF4-FFF2-40B4-BE49-F238E27FC236}">
                <a16:creationId xmlns:a16="http://schemas.microsoft.com/office/drawing/2014/main" id="{FE76F2FA-367B-74A1-9ED2-AD831F012DC0}"/>
              </a:ext>
            </a:extLst>
          </p:cNvPr>
          <p:cNvSpPr/>
          <p:nvPr/>
        </p:nvSpPr>
        <p:spPr>
          <a:xfrm>
            <a:off x="49398" y="7162800"/>
            <a:ext cx="1760294" cy="8335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800" b="1" dirty="0">
                <a:solidFill>
                  <a:srgbClr val="61636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John Loehr</a:t>
            </a:r>
          </a:p>
          <a:p>
            <a:r>
              <a:rPr lang="en-US" sz="800" dirty="0">
                <a:solidFill>
                  <a:srgbClr val="61636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Client Insights Consultant</a:t>
            </a:r>
          </a:p>
          <a:p>
            <a:endParaRPr lang="en-US" sz="800" dirty="0">
              <a:solidFill>
                <a:srgbClr val="616365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US" sz="650" dirty="0">
                <a:solidFill>
                  <a:srgbClr val="61636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hlinkClick r:id="rId6"/>
              </a:rPr>
              <a:t>John.Loehr@IRIWorldwide.com</a:t>
            </a:r>
            <a:endParaRPr lang="en-US" sz="650" dirty="0">
              <a:solidFill>
                <a:srgbClr val="616365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US" sz="800" dirty="0">
                <a:solidFill>
                  <a:schemeClr val="bg2">
                    <a:lumMod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(612)-817-2656</a:t>
            </a:r>
          </a:p>
        </p:txBody>
      </p:sp>
      <p:pic>
        <p:nvPicPr>
          <p:cNvPr id="27" name="Picture 26" descr="Logo&#10;&#10;Description automatically generated with medium confidence">
            <a:extLst>
              <a:ext uri="{FF2B5EF4-FFF2-40B4-BE49-F238E27FC236}">
                <a16:creationId xmlns:a16="http://schemas.microsoft.com/office/drawing/2014/main" id="{CED61EFE-E2E4-7D9D-9BE1-D424C252FEC7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4297" y="7934802"/>
            <a:ext cx="1335405" cy="598170"/>
          </a:xfrm>
          <a:prstGeom prst="rect">
            <a:avLst/>
          </a:prstGeom>
          <a:noFill/>
          <a:ln>
            <a:noFill/>
          </a:ln>
        </p:spPr>
      </p:pic>
      <p:sp>
        <p:nvSpPr>
          <p:cNvPr id="28" name="Text Box 274">
            <a:extLst>
              <a:ext uri="{FF2B5EF4-FFF2-40B4-BE49-F238E27FC236}">
                <a16:creationId xmlns:a16="http://schemas.microsoft.com/office/drawing/2014/main" id="{E5F676CC-FE38-5289-DF21-D892CDB5A28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76801" y="9001125"/>
            <a:ext cx="1989138" cy="142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EECE1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500" b="0" i="0" u="none" strike="noStrike" cap="none" normalizeH="0" baseline="0" dirty="0">
                <a:ln>
                  <a:noFill/>
                </a:ln>
                <a:solidFill>
                  <a:srgbClr val="616365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Source: </a:t>
            </a:r>
            <a:r>
              <a:rPr lang="en-US" altLang="en-US" sz="500" dirty="0">
                <a:solidFill>
                  <a:srgbClr val="61636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Circana</a:t>
            </a:r>
            <a:r>
              <a:rPr kumimoji="0" lang="en-US" altLang="en-US" sz="500" b="0" i="0" u="none" strike="noStrike" cap="none" normalizeH="0" baseline="0" dirty="0">
                <a:ln>
                  <a:noFill/>
                </a:ln>
                <a:solidFill>
                  <a:srgbClr val="616365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Custom DMI Market Advantage Database</a:t>
            </a:r>
            <a:endParaRPr kumimoji="0" lang="en-US" altLang="en-US" sz="1600" b="0" i="0" u="none" strike="noStrike" cap="none" normalizeH="0" baseline="0" dirty="0">
              <a:ln>
                <a:noFill/>
              </a:ln>
              <a:solidFill>
                <a:srgbClr val="616365"/>
              </a:solidFill>
              <a:effectLst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0" name="Picture 2">
            <a:extLst>
              <a:ext uri="{FF2B5EF4-FFF2-40B4-BE49-F238E27FC236}">
                <a16:creationId xmlns:a16="http://schemas.microsoft.com/office/drawing/2014/main" id="{9FF581EB-25CD-6398-760D-9FF35F8A7816}"/>
              </a:ext>
            </a:extLst>
          </p:cNvPr>
          <p:cNvSpPr/>
          <p:nvPr/>
        </p:nvSpPr>
        <p:spPr>
          <a:xfrm>
            <a:off x="5201730" y="396345"/>
            <a:ext cx="1664210" cy="35011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200"/>
              </a:spcBef>
            </a:pPr>
            <a:r>
              <a:rPr lang="en-US" sz="7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Q2 Data  - 04/21/24 - 07/14/24</a:t>
            </a:r>
          </a:p>
          <a:p>
            <a:pPr algn="ctr">
              <a:spcBef>
                <a:spcPts val="200"/>
              </a:spcBef>
            </a:pPr>
            <a:r>
              <a:rPr lang="en-US" sz="7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YTD – 07/14/24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CEB7AD60-F615-3FBC-86F6-E1BEBBBEA1D9}"/>
              </a:ext>
            </a:extLst>
          </p:cNvPr>
          <p:cNvSpPr/>
          <p:nvPr/>
        </p:nvSpPr>
        <p:spPr>
          <a:xfrm>
            <a:off x="1528110" y="7008168"/>
            <a:ext cx="2129490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900" b="1" dirty="0">
                <a:solidFill>
                  <a:srgbClr val="002776"/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rPr>
              <a:t>Lactose-Free Milk Now In Gallons</a:t>
            </a:r>
          </a:p>
        </p:txBody>
      </p:sp>
      <p:sp>
        <p:nvSpPr>
          <p:cNvPr id="12" name="Text Box 2">
            <a:extLst>
              <a:ext uri="{FF2B5EF4-FFF2-40B4-BE49-F238E27FC236}">
                <a16:creationId xmlns:a16="http://schemas.microsoft.com/office/drawing/2014/main" id="{D15C744F-A77B-0448-1E15-66B967C6E74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0" y="7301837"/>
            <a:ext cx="1445889" cy="1308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EECE1"/>
                  </a:outerShdw>
                </a:effectLst>
              </a14:hiddenEffects>
            </a:ext>
          </a:extLst>
        </p:spPr>
        <p:txBody>
          <a:bodyPr vert="horz" wrap="square" lIns="36576" tIns="0" rIns="36576" bIns="0" numCol="1" anchor="t" anchorCtr="0" compatLnSpc="1">
            <a:prstTxWarp prst="textNoShape">
              <a:avLst/>
            </a:prstTxWarp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sz="600" dirty="0" err="1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Hiland</a:t>
            </a:r>
            <a:r>
              <a:rPr lang="en-US" sz="600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 Dairy is launching Fresh Lactose-Free Milk.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600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The new line is in response to the growing demand for lactose-free dairy options.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600" dirty="0" err="1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Hiland’s</a:t>
            </a:r>
            <a:r>
              <a:rPr lang="en-US" sz="600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 offering is a fresh alternative to the UHT (Ultra-High Temperature) processed options predominantly available in the market, according to the company. </a:t>
            </a:r>
            <a:r>
              <a:rPr lang="en-US" sz="600" dirty="0" err="1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Hiland's</a:t>
            </a:r>
            <a:r>
              <a:rPr lang="en-US" sz="600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 lactose-free milk will be produced daily at the dairy processor’s Kansas City facility. </a:t>
            </a:r>
          </a:p>
        </p:txBody>
      </p:sp>
      <p:pic>
        <p:nvPicPr>
          <p:cNvPr id="13" name="Picture 1">
            <a:extLst>
              <a:ext uri="{FF2B5EF4-FFF2-40B4-BE49-F238E27FC236}">
                <a16:creationId xmlns:a16="http://schemas.microsoft.com/office/drawing/2014/main" id="{B66CDDC7-B6E6-49BA-F978-260C1D50BDC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824"/>
          <a:stretch/>
        </p:blipFill>
        <p:spPr bwMode="auto">
          <a:xfrm>
            <a:off x="2895600" y="7315200"/>
            <a:ext cx="712916" cy="1171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605950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9FCEDD68-AF65-7EF8-7F18-A8BE952C6CAE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765299"/>
            <a:ext cx="6850743" cy="6940653"/>
          </a:xfrm>
          <a:prstGeom prst="rect">
            <a:avLst/>
          </a:prstGeom>
        </p:spPr>
      </p:pic>
      <p:grpSp>
        <p:nvGrpSpPr>
          <p:cNvPr id="14" name="Group 12"/>
          <p:cNvGrpSpPr>
            <a:grpSpLocks/>
          </p:cNvGrpSpPr>
          <p:nvPr/>
        </p:nvGrpSpPr>
        <p:grpSpPr bwMode="auto">
          <a:xfrm>
            <a:off x="0" y="76200"/>
            <a:ext cx="6858000" cy="1423987"/>
            <a:chOff x="106756200" y="105613051"/>
            <a:chExt cx="6858000" cy="2295522"/>
          </a:xfrm>
        </p:grpSpPr>
        <p:sp>
          <p:nvSpPr>
            <p:cNvPr id="15" name="Rectangle 13"/>
            <p:cNvSpPr>
              <a:spLocks noChangeArrowheads="1"/>
            </p:cNvSpPr>
            <p:nvPr/>
          </p:nvSpPr>
          <p:spPr bwMode="auto">
            <a:xfrm>
              <a:off x="106756200" y="105613051"/>
              <a:ext cx="4439696" cy="2295522"/>
            </a:xfrm>
            <a:prstGeom prst="rect">
              <a:avLst/>
            </a:prstGeom>
            <a:gradFill rotWithShape="1">
              <a:gsLst>
                <a:gs pos="50000">
                  <a:srgbClr val="E0E1DD"/>
                </a:gs>
                <a:gs pos="0">
                  <a:srgbClr val="D3DBE5"/>
                </a:gs>
                <a:gs pos="100000">
                  <a:srgbClr val="FFFFFF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EEECE1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6" name="Rectangle 14"/>
            <p:cNvSpPr>
              <a:spLocks noChangeArrowheads="1"/>
            </p:cNvSpPr>
            <p:nvPr/>
          </p:nvSpPr>
          <p:spPr bwMode="auto">
            <a:xfrm>
              <a:off x="108133094" y="106071786"/>
              <a:ext cx="5481106" cy="1376421"/>
            </a:xfrm>
            <a:prstGeom prst="rect">
              <a:avLst/>
            </a:prstGeom>
            <a:solidFill>
              <a:srgbClr val="61636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EEECE1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" name="Rectangle 15"/>
            <p:cNvSpPr>
              <a:spLocks noChangeArrowheads="1"/>
            </p:cNvSpPr>
            <p:nvPr/>
          </p:nvSpPr>
          <p:spPr bwMode="auto">
            <a:xfrm>
              <a:off x="108591145" y="106071786"/>
              <a:ext cx="458738" cy="458735"/>
            </a:xfrm>
            <a:prstGeom prst="rect">
              <a:avLst/>
            </a:prstGeom>
            <a:solidFill>
              <a:srgbClr val="EAAB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EEECE1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Rectangle 16"/>
            <p:cNvSpPr>
              <a:spLocks noChangeArrowheads="1"/>
            </p:cNvSpPr>
            <p:nvPr/>
          </p:nvSpPr>
          <p:spPr bwMode="auto">
            <a:xfrm>
              <a:off x="108591145" y="105613077"/>
              <a:ext cx="458738" cy="458735"/>
            </a:xfrm>
            <a:prstGeom prst="rect">
              <a:avLst/>
            </a:prstGeom>
            <a:solidFill>
              <a:srgbClr val="E0E1D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EEECE1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Rectangle 17"/>
            <p:cNvSpPr>
              <a:spLocks noChangeArrowheads="1"/>
            </p:cNvSpPr>
            <p:nvPr/>
          </p:nvSpPr>
          <p:spPr bwMode="auto">
            <a:xfrm>
              <a:off x="108132409" y="106071837"/>
              <a:ext cx="458736" cy="458735"/>
            </a:xfrm>
            <a:prstGeom prst="rect">
              <a:avLst/>
            </a:prstGeom>
            <a:solidFill>
              <a:srgbClr val="E0E1D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EEECE1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0" name="Rectangle 18"/>
            <p:cNvSpPr>
              <a:spLocks noChangeArrowheads="1"/>
            </p:cNvSpPr>
            <p:nvPr/>
          </p:nvSpPr>
          <p:spPr bwMode="auto">
            <a:xfrm>
              <a:off x="107673671" y="106530571"/>
              <a:ext cx="458738" cy="458735"/>
            </a:xfrm>
            <a:prstGeom prst="rect">
              <a:avLst/>
            </a:prstGeom>
            <a:solidFill>
              <a:srgbClr val="E0E1D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EEECE1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1" name="Rectangle 19"/>
            <p:cNvSpPr>
              <a:spLocks noChangeArrowheads="1"/>
            </p:cNvSpPr>
            <p:nvPr/>
          </p:nvSpPr>
          <p:spPr bwMode="auto">
            <a:xfrm>
              <a:off x="108132409" y="106530571"/>
              <a:ext cx="458736" cy="458735"/>
            </a:xfrm>
            <a:prstGeom prst="rect">
              <a:avLst/>
            </a:prstGeom>
            <a:solidFill>
              <a:srgbClr val="EAAB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EEECE1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2" name="Rectangle 20"/>
            <p:cNvSpPr>
              <a:spLocks noChangeArrowheads="1"/>
            </p:cNvSpPr>
            <p:nvPr/>
          </p:nvSpPr>
          <p:spPr bwMode="auto">
            <a:xfrm>
              <a:off x="107673671" y="106989361"/>
              <a:ext cx="458738" cy="458738"/>
            </a:xfrm>
            <a:prstGeom prst="rect">
              <a:avLst/>
            </a:prstGeom>
            <a:solidFill>
              <a:srgbClr val="EAAB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EEECE1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6" name="Rectangle 25"/>
          <p:cNvSpPr/>
          <p:nvPr/>
        </p:nvSpPr>
        <p:spPr>
          <a:xfrm>
            <a:off x="6248400" y="1162212"/>
            <a:ext cx="609600" cy="228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Page 1</a:t>
            </a:r>
          </a:p>
        </p:txBody>
      </p:sp>
      <p:sp>
        <p:nvSpPr>
          <p:cNvPr id="42" name="Control 39"/>
          <p:cNvSpPr>
            <a:spLocks noChangeArrowheads="1" noChangeShapeType="1"/>
          </p:cNvSpPr>
          <p:nvPr/>
        </p:nvSpPr>
        <p:spPr bwMode="auto">
          <a:xfrm>
            <a:off x="3124200" y="6572250"/>
            <a:ext cx="1695450" cy="1255713"/>
          </a:xfrm>
          <a:prstGeom prst="rect">
            <a:avLst/>
          </a:prstGeom>
          <a:noFill/>
          <a:ln>
            <a:noFill/>
          </a:ln>
          <a:effectLst/>
          <a:extLst>
            <a:ext uri="{91240B29-F687-4F45-9708-019B960494DF}">
              <a14:hiddenLine xmlns:a14="http://schemas.microsoft.com/office/drawing/2010/main" w="25400">
                <a:noFill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EECE1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64" name="Text Box 275"/>
          <p:cNvSpPr txBox="1">
            <a:spLocks noChangeArrowheads="1"/>
          </p:cNvSpPr>
          <p:nvPr/>
        </p:nvSpPr>
        <p:spPr bwMode="auto">
          <a:xfrm>
            <a:off x="3175" y="8910638"/>
            <a:ext cx="6858000" cy="157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EECE1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500" b="0" i="0" u="none" strike="noStrike" cap="none" normalizeH="0" baseline="0" dirty="0">
                <a:ln>
                  <a:noFill/>
                </a:ln>
                <a:solidFill>
                  <a:srgbClr val="616365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Multi-Outlet+ retail channel includes combined: Grocery, Drug, Walmart, Club (Sam’s, BJ’s), Dollar (Dollar</a:t>
            </a:r>
            <a:r>
              <a:rPr kumimoji="0" lang="en-US" altLang="en-US" sz="500" b="0" i="0" u="none" strike="noStrike" cap="none" normalizeH="0" dirty="0">
                <a:ln>
                  <a:noFill/>
                </a:ln>
                <a:solidFill>
                  <a:srgbClr val="616365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kumimoji="0" lang="en-US" altLang="en-US" sz="500" b="0" i="0" u="none" strike="noStrike" cap="none" normalizeH="0" baseline="0" dirty="0">
                <a:ln>
                  <a:noFill/>
                </a:ln>
                <a:solidFill>
                  <a:srgbClr val="616365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General, Family Dollar, Fred’s), Mass (Target, Kmart, Shopko), and Military (DeCA) commissaries</a:t>
            </a:r>
            <a:endParaRPr kumimoji="0" lang="en-US" altLang="en-US" sz="1600" b="0" i="0" u="none" strike="noStrike" cap="none" normalizeH="0" baseline="0" dirty="0">
              <a:ln>
                <a:noFill/>
              </a:ln>
              <a:solidFill>
                <a:srgbClr val="616365"/>
              </a:solidFill>
              <a:effectLst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5" name="Text Box 276"/>
          <p:cNvSpPr txBox="1">
            <a:spLocks noChangeArrowheads="1"/>
          </p:cNvSpPr>
          <p:nvPr/>
        </p:nvSpPr>
        <p:spPr bwMode="auto">
          <a:xfrm>
            <a:off x="0" y="8991600"/>
            <a:ext cx="2652713" cy="180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EECE1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500" b="0" i="0" u="sng" strike="noStrike" cap="none" normalizeH="0" baseline="0" dirty="0">
                <a:ln>
                  <a:noFill/>
                </a:ln>
                <a:solidFill>
                  <a:srgbClr val="616365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Multi-Outlet+ data covers approximately 67% of USDA fluid milk sales</a:t>
            </a:r>
            <a:endParaRPr kumimoji="0" lang="en-US" altLang="en-US" sz="1600" b="0" i="0" u="none" strike="noStrike" cap="none" normalizeH="0" baseline="0" dirty="0">
              <a:ln>
                <a:noFill/>
              </a:ln>
              <a:solidFill>
                <a:srgbClr val="616365"/>
              </a:solidFill>
              <a:effectLst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6" name="Text Box 277"/>
          <p:cNvSpPr txBox="1">
            <a:spLocks noChangeArrowheads="1"/>
          </p:cNvSpPr>
          <p:nvPr/>
        </p:nvSpPr>
        <p:spPr bwMode="auto">
          <a:xfrm>
            <a:off x="2286000" y="8997950"/>
            <a:ext cx="2833687" cy="150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EECE1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500" b="0" i="0" u="none" strike="noStrike" cap="none" normalizeH="0" baseline="0" dirty="0">
                <a:ln>
                  <a:noFill/>
                </a:ln>
                <a:solidFill>
                  <a:srgbClr val="616365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*All Other includes: Walmart, Club, Dollar, Drug, Mass Merch., and Military stores</a:t>
            </a:r>
            <a:endParaRPr kumimoji="0" lang="en-US" altLang="en-US" sz="1600" b="0" i="0" u="none" strike="noStrike" cap="none" normalizeH="0" baseline="0" dirty="0">
              <a:ln>
                <a:noFill/>
              </a:ln>
              <a:solidFill>
                <a:srgbClr val="616365"/>
              </a:solidFill>
              <a:effectLst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cxnSp>
        <p:nvCxnSpPr>
          <p:cNvPr id="67" name="AutoShape 31"/>
          <p:cNvCxnSpPr>
            <a:cxnSpLocks noChangeShapeType="1"/>
          </p:cNvCxnSpPr>
          <p:nvPr/>
        </p:nvCxnSpPr>
        <p:spPr bwMode="auto">
          <a:xfrm>
            <a:off x="2056814" y="1524000"/>
            <a:ext cx="20636" cy="2026144"/>
          </a:xfrm>
          <a:prstGeom prst="straightConnector1">
            <a:avLst/>
          </a:prstGeom>
          <a:noFill/>
          <a:ln w="19050" algn="ctr">
            <a:solidFill>
              <a:srgbClr val="EAAB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EECE1"/>
                  </a:outerShdw>
                </a:effectLst>
              </a14:hiddenEffects>
            </a:ext>
          </a:extLst>
        </p:spPr>
      </p:cxnSp>
      <p:sp>
        <p:nvSpPr>
          <p:cNvPr id="30" name="TextBox 29"/>
          <p:cNvSpPr txBox="1"/>
          <p:nvPr/>
        </p:nvSpPr>
        <p:spPr>
          <a:xfrm>
            <a:off x="2286000" y="609600"/>
            <a:ext cx="313239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MIDWEST DAIRY ASSOCIATION – MULO+</a:t>
            </a:r>
          </a:p>
          <a:p>
            <a:r>
              <a:rPr lang="en-US" sz="1400" dirty="0">
                <a:solidFill>
                  <a:schemeClr val="bg1"/>
                </a:solidFill>
              </a:rPr>
              <a:t>Retail Quarterly Cheese Snapshot</a:t>
            </a:r>
          </a:p>
        </p:txBody>
      </p:sp>
      <p:cxnSp>
        <p:nvCxnSpPr>
          <p:cNvPr id="32" name="AutoShape 31"/>
          <p:cNvCxnSpPr>
            <a:cxnSpLocks noChangeShapeType="1"/>
          </p:cNvCxnSpPr>
          <p:nvPr/>
        </p:nvCxnSpPr>
        <p:spPr bwMode="auto">
          <a:xfrm>
            <a:off x="148856" y="3657600"/>
            <a:ext cx="6648565" cy="0"/>
          </a:xfrm>
          <a:prstGeom prst="straightConnector1">
            <a:avLst/>
          </a:prstGeom>
          <a:noFill/>
          <a:ln w="19050" algn="ctr">
            <a:solidFill>
              <a:srgbClr val="EAAB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EECE1"/>
                  </a:outerShdw>
                </a:effectLst>
              </a14:hiddenEffects>
            </a:ext>
          </a:extLst>
        </p:spPr>
      </p:cxnSp>
      <p:sp>
        <p:nvSpPr>
          <p:cNvPr id="29" name="TextBox 28"/>
          <p:cNvSpPr txBox="1"/>
          <p:nvPr/>
        </p:nvSpPr>
        <p:spPr>
          <a:xfrm>
            <a:off x="2179884" y="1447800"/>
            <a:ext cx="2239716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Cheese - Retail Performance Trends</a:t>
            </a:r>
          </a:p>
        </p:txBody>
      </p:sp>
      <p:pic>
        <p:nvPicPr>
          <p:cNvPr id="31" name="Picture 1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64041" y="58136"/>
            <a:ext cx="2165359" cy="2926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7504" r="17846"/>
          <a:stretch/>
        </p:blipFill>
        <p:spPr bwMode="auto">
          <a:xfrm>
            <a:off x="5190648" y="1574758"/>
            <a:ext cx="1630520" cy="17971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" name="Picture 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707" y="152400"/>
            <a:ext cx="869218" cy="5990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Picture 4">
            <a:extLst>
              <a:ext uri="{FF2B5EF4-FFF2-40B4-BE49-F238E27FC236}">
                <a16:creationId xmlns:a16="http://schemas.microsoft.com/office/drawing/2014/main" id="{593EEAC4-A214-05CC-C246-2793665CE20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76801" y="9001125"/>
            <a:ext cx="1989138" cy="142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EECE1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500" b="0" i="0" u="none" strike="noStrike" cap="none" normalizeH="0" baseline="0" dirty="0">
                <a:ln>
                  <a:noFill/>
                </a:ln>
                <a:solidFill>
                  <a:srgbClr val="616365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Source: </a:t>
            </a:r>
            <a:r>
              <a:rPr lang="en-US" altLang="en-US" sz="500" dirty="0">
                <a:solidFill>
                  <a:srgbClr val="61636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Circana</a:t>
            </a:r>
            <a:r>
              <a:rPr kumimoji="0" lang="en-US" altLang="en-US" sz="500" b="0" i="0" u="none" strike="noStrike" cap="none" normalizeH="0" baseline="0" dirty="0">
                <a:ln>
                  <a:noFill/>
                </a:ln>
                <a:solidFill>
                  <a:srgbClr val="616365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Custom DMI Market Advantage Database</a:t>
            </a:r>
            <a:endParaRPr kumimoji="0" lang="en-US" altLang="en-US" sz="1600" b="0" i="0" u="none" strike="noStrike" cap="none" normalizeH="0" baseline="0" dirty="0">
              <a:ln>
                <a:noFill/>
              </a:ln>
              <a:solidFill>
                <a:srgbClr val="616365"/>
              </a:solidFill>
              <a:effectLst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9" name="Picture 1">
            <a:extLst>
              <a:ext uri="{FF2B5EF4-FFF2-40B4-BE49-F238E27FC236}">
                <a16:creationId xmlns:a16="http://schemas.microsoft.com/office/drawing/2014/main" id="{B22A9FA7-D96A-18BC-3B51-6E5AA667B9A3}"/>
              </a:ext>
            </a:extLst>
          </p:cNvPr>
          <p:cNvSpPr/>
          <p:nvPr/>
        </p:nvSpPr>
        <p:spPr>
          <a:xfrm>
            <a:off x="5201730" y="396345"/>
            <a:ext cx="1664210" cy="35011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200"/>
              </a:spcBef>
            </a:pPr>
            <a:r>
              <a:rPr lang="en-US" sz="7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Q2 Data  - 04/21/24 - 07/14/24</a:t>
            </a:r>
          </a:p>
          <a:p>
            <a:pPr algn="ctr">
              <a:spcBef>
                <a:spcPts val="200"/>
              </a:spcBef>
            </a:pPr>
            <a:r>
              <a:rPr lang="en-US" sz="7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YTD – 07/14/24</a:t>
            </a:r>
          </a:p>
        </p:txBody>
      </p:sp>
    </p:spTree>
    <p:extLst>
      <p:ext uri="{BB962C8B-B14F-4D97-AF65-F5344CB8AC3E}">
        <p14:creationId xmlns:p14="http://schemas.microsoft.com/office/powerpoint/2010/main" val="38452118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3B47DC11-067B-5A12-DF27-BAE2E65E5668}"/>
              </a:ext>
            </a:extLst>
          </p:cNvPr>
          <p:cNvPicPr>
            <a:picLocks/>
          </p:cNvPicPr>
          <p:nvPr/>
        </p:nvPicPr>
        <p:blipFill>
          <a:blip r:embed="rId3"/>
          <a:stretch>
            <a:fillRect/>
          </a:stretch>
        </p:blipFill>
        <p:spPr>
          <a:xfrm>
            <a:off x="-1" y="1499103"/>
            <a:ext cx="6858001" cy="6922245"/>
          </a:xfrm>
          <a:prstGeom prst="rect">
            <a:avLst/>
          </a:prstGeom>
        </p:spPr>
      </p:pic>
      <p:sp>
        <p:nvSpPr>
          <p:cNvPr id="31" name="Rectangle 30"/>
          <p:cNvSpPr/>
          <p:nvPr/>
        </p:nvSpPr>
        <p:spPr>
          <a:xfrm>
            <a:off x="5715000" y="544733"/>
            <a:ext cx="1143000" cy="228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YTD Data  - 12/31/2017</a:t>
            </a:r>
          </a:p>
        </p:txBody>
      </p:sp>
      <p:sp>
        <p:nvSpPr>
          <p:cNvPr id="42" name="Control 39"/>
          <p:cNvSpPr>
            <a:spLocks noChangeArrowheads="1" noChangeShapeType="1"/>
          </p:cNvSpPr>
          <p:nvPr/>
        </p:nvSpPr>
        <p:spPr bwMode="auto">
          <a:xfrm>
            <a:off x="3124200" y="6572250"/>
            <a:ext cx="1695450" cy="1255713"/>
          </a:xfrm>
          <a:prstGeom prst="rect">
            <a:avLst/>
          </a:prstGeom>
          <a:noFill/>
          <a:ln>
            <a:noFill/>
          </a:ln>
          <a:effectLst/>
          <a:extLst>
            <a:ext uri="{91240B29-F687-4F45-9708-019B960494DF}">
              <a14:hiddenLine xmlns:a14="http://schemas.microsoft.com/office/drawing/2010/main" w="25400">
                <a:noFill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EECE1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64" name="Text Box 275"/>
          <p:cNvSpPr txBox="1">
            <a:spLocks noChangeArrowheads="1"/>
          </p:cNvSpPr>
          <p:nvPr/>
        </p:nvSpPr>
        <p:spPr bwMode="auto">
          <a:xfrm>
            <a:off x="3175" y="8910638"/>
            <a:ext cx="6858000" cy="157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EECE1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500" b="0" i="0" u="none" strike="noStrike" cap="none" normalizeH="0" baseline="0" dirty="0">
                <a:ln>
                  <a:noFill/>
                </a:ln>
                <a:solidFill>
                  <a:srgbClr val="616365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Multi-Outlet+ retail channel includes combined: Grocery, Drug, Walmart, Club (Sam’s, BJ’s), Dollar (Dollar</a:t>
            </a:r>
            <a:r>
              <a:rPr kumimoji="0" lang="en-US" altLang="en-US" sz="500" b="0" i="0" u="none" strike="noStrike" cap="none" normalizeH="0" dirty="0">
                <a:ln>
                  <a:noFill/>
                </a:ln>
                <a:solidFill>
                  <a:srgbClr val="616365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kumimoji="0" lang="en-US" altLang="en-US" sz="500" b="0" i="0" u="none" strike="noStrike" cap="none" normalizeH="0" baseline="0" dirty="0">
                <a:ln>
                  <a:noFill/>
                </a:ln>
                <a:solidFill>
                  <a:srgbClr val="616365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General, Family Dollar, Fred’s), Mass (Target, Kmart, Shopko), and Military (DeCA) commissaries</a:t>
            </a:r>
            <a:endParaRPr kumimoji="0" lang="en-US" altLang="en-US" sz="1600" b="0" i="0" u="none" strike="noStrike" cap="none" normalizeH="0" baseline="0" dirty="0">
              <a:ln>
                <a:noFill/>
              </a:ln>
              <a:solidFill>
                <a:srgbClr val="616365"/>
              </a:solidFill>
              <a:effectLst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5" name="Text Box 276"/>
          <p:cNvSpPr txBox="1">
            <a:spLocks noChangeArrowheads="1"/>
          </p:cNvSpPr>
          <p:nvPr/>
        </p:nvSpPr>
        <p:spPr bwMode="auto">
          <a:xfrm>
            <a:off x="0" y="8991600"/>
            <a:ext cx="2652713" cy="180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EECE1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500" b="0" i="0" u="sng" strike="noStrike" cap="none" normalizeH="0" baseline="0" dirty="0">
                <a:ln>
                  <a:noFill/>
                </a:ln>
                <a:solidFill>
                  <a:srgbClr val="616365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Multi-Outlet+ data covers approximately 67% of USDA fluid milk sales</a:t>
            </a:r>
            <a:endParaRPr kumimoji="0" lang="en-US" altLang="en-US" sz="1600" b="0" i="0" u="none" strike="noStrike" cap="none" normalizeH="0" baseline="0" dirty="0">
              <a:ln>
                <a:noFill/>
              </a:ln>
              <a:solidFill>
                <a:srgbClr val="616365"/>
              </a:solidFill>
              <a:effectLst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6" name="Text Box 277"/>
          <p:cNvSpPr txBox="1">
            <a:spLocks noChangeArrowheads="1"/>
          </p:cNvSpPr>
          <p:nvPr/>
        </p:nvSpPr>
        <p:spPr bwMode="auto">
          <a:xfrm>
            <a:off x="2362201" y="8997950"/>
            <a:ext cx="2819398" cy="146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EECE1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r>
              <a:rPr lang="en-US" sz="500" dirty="0">
                <a:solidFill>
                  <a:srgbClr val="61636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1Creamy milk contains added calcium and claim to taste of a higher fat content</a:t>
            </a:r>
          </a:p>
          <a:p>
            <a:r>
              <a:rPr lang="en-US" sz="800" dirty="0"/>
              <a:t> 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600" b="0" i="0" u="none" strike="noStrike" cap="none" normalizeH="0" baseline="0" dirty="0">
              <a:ln>
                <a:noFill/>
              </a:ln>
              <a:solidFill>
                <a:srgbClr val="616365"/>
              </a:solidFill>
              <a:effectLst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67" name="Group 12"/>
          <p:cNvGrpSpPr>
            <a:grpSpLocks/>
          </p:cNvGrpSpPr>
          <p:nvPr/>
        </p:nvGrpSpPr>
        <p:grpSpPr bwMode="auto">
          <a:xfrm>
            <a:off x="0" y="76200"/>
            <a:ext cx="6858000" cy="1423987"/>
            <a:chOff x="106756200" y="105613051"/>
            <a:chExt cx="6858000" cy="2295522"/>
          </a:xfrm>
        </p:grpSpPr>
        <p:sp>
          <p:nvSpPr>
            <p:cNvPr id="69" name="Rectangle 13"/>
            <p:cNvSpPr>
              <a:spLocks noChangeArrowheads="1"/>
            </p:cNvSpPr>
            <p:nvPr/>
          </p:nvSpPr>
          <p:spPr bwMode="auto">
            <a:xfrm>
              <a:off x="106756200" y="105613051"/>
              <a:ext cx="4439696" cy="2295522"/>
            </a:xfrm>
            <a:prstGeom prst="rect">
              <a:avLst/>
            </a:prstGeom>
            <a:gradFill rotWithShape="1">
              <a:gsLst>
                <a:gs pos="50000">
                  <a:srgbClr val="E0E1DD"/>
                </a:gs>
                <a:gs pos="0">
                  <a:srgbClr val="D3DBE5"/>
                </a:gs>
                <a:gs pos="100000">
                  <a:srgbClr val="FFFFFF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EEECE1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70" name="Rectangle 14"/>
            <p:cNvSpPr>
              <a:spLocks noChangeArrowheads="1"/>
            </p:cNvSpPr>
            <p:nvPr/>
          </p:nvSpPr>
          <p:spPr bwMode="auto">
            <a:xfrm>
              <a:off x="108133094" y="106071786"/>
              <a:ext cx="5481106" cy="1376421"/>
            </a:xfrm>
            <a:prstGeom prst="rect">
              <a:avLst/>
            </a:prstGeom>
            <a:solidFill>
              <a:srgbClr val="61636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EEECE1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71" name="Rectangle 15"/>
            <p:cNvSpPr>
              <a:spLocks noChangeArrowheads="1"/>
            </p:cNvSpPr>
            <p:nvPr/>
          </p:nvSpPr>
          <p:spPr bwMode="auto">
            <a:xfrm>
              <a:off x="108591145" y="106071786"/>
              <a:ext cx="458738" cy="458735"/>
            </a:xfrm>
            <a:prstGeom prst="rect">
              <a:avLst/>
            </a:prstGeom>
            <a:solidFill>
              <a:srgbClr val="EAAB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EEECE1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72" name="Rectangle 16"/>
            <p:cNvSpPr>
              <a:spLocks noChangeArrowheads="1"/>
            </p:cNvSpPr>
            <p:nvPr/>
          </p:nvSpPr>
          <p:spPr bwMode="auto">
            <a:xfrm>
              <a:off x="108591145" y="105613077"/>
              <a:ext cx="458738" cy="458735"/>
            </a:xfrm>
            <a:prstGeom prst="rect">
              <a:avLst/>
            </a:prstGeom>
            <a:solidFill>
              <a:srgbClr val="E0E1D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EEECE1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73" name="Rectangle 17"/>
            <p:cNvSpPr>
              <a:spLocks noChangeArrowheads="1"/>
            </p:cNvSpPr>
            <p:nvPr/>
          </p:nvSpPr>
          <p:spPr bwMode="auto">
            <a:xfrm>
              <a:off x="108132409" y="106071837"/>
              <a:ext cx="458736" cy="458735"/>
            </a:xfrm>
            <a:prstGeom prst="rect">
              <a:avLst/>
            </a:prstGeom>
            <a:solidFill>
              <a:srgbClr val="E0E1D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EEECE1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74" name="Rectangle 18"/>
            <p:cNvSpPr>
              <a:spLocks noChangeArrowheads="1"/>
            </p:cNvSpPr>
            <p:nvPr/>
          </p:nvSpPr>
          <p:spPr bwMode="auto">
            <a:xfrm>
              <a:off x="107673671" y="106530571"/>
              <a:ext cx="458738" cy="458735"/>
            </a:xfrm>
            <a:prstGeom prst="rect">
              <a:avLst/>
            </a:prstGeom>
            <a:solidFill>
              <a:srgbClr val="E0E1D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EEECE1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75" name="Rectangle 19"/>
            <p:cNvSpPr>
              <a:spLocks noChangeArrowheads="1"/>
            </p:cNvSpPr>
            <p:nvPr/>
          </p:nvSpPr>
          <p:spPr bwMode="auto">
            <a:xfrm>
              <a:off x="108132409" y="106530571"/>
              <a:ext cx="458736" cy="458735"/>
            </a:xfrm>
            <a:prstGeom prst="rect">
              <a:avLst/>
            </a:prstGeom>
            <a:solidFill>
              <a:srgbClr val="EAAB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EEECE1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76" name="Rectangle 20"/>
            <p:cNvSpPr>
              <a:spLocks noChangeArrowheads="1"/>
            </p:cNvSpPr>
            <p:nvPr/>
          </p:nvSpPr>
          <p:spPr bwMode="auto">
            <a:xfrm>
              <a:off x="107673671" y="106989361"/>
              <a:ext cx="458738" cy="458738"/>
            </a:xfrm>
            <a:prstGeom prst="rect">
              <a:avLst/>
            </a:prstGeom>
            <a:solidFill>
              <a:srgbClr val="EAAB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EEECE1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32" name="TextBox 31"/>
          <p:cNvSpPr txBox="1"/>
          <p:nvPr/>
        </p:nvSpPr>
        <p:spPr>
          <a:xfrm>
            <a:off x="2286000" y="609600"/>
            <a:ext cx="313239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MIDWEST DAIRY ASSOCIATION – MULO+</a:t>
            </a:r>
          </a:p>
          <a:p>
            <a:r>
              <a:rPr lang="en-US" sz="1400" dirty="0">
                <a:solidFill>
                  <a:schemeClr val="bg1"/>
                </a:solidFill>
              </a:rPr>
              <a:t>Retail Quarterly Cheese Snapshot</a:t>
            </a:r>
          </a:p>
        </p:txBody>
      </p:sp>
      <p:pic>
        <p:nvPicPr>
          <p:cNvPr id="33" name="Picture 1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64041" y="58136"/>
            <a:ext cx="2165359" cy="2926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707" y="152400"/>
            <a:ext cx="869218" cy="5990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" name="AutoShape 30">
            <a:extLst>
              <a:ext uri="{FF2B5EF4-FFF2-40B4-BE49-F238E27FC236}">
                <a16:creationId xmlns:a16="http://schemas.microsoft.com/office/drawing/2014/main" id="{BD99D95C-0E2F-8C90-C963-3CFEC363F372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73152" y="6705600"/>
            <a:ext cx="6711696" cy="0"/>
          </a:xfrm>
          <a:prstGeom prst="straightConnector1">
            <a:avLst/>
          </a:prstGeom>
          <a:noFill/>
          <a:ln w="19050" algn="ctr">
            <a:solidFill>
              <a:srgbClr val="EAAB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EECE1"/>
                  </a:outerShdw>
                </a:effectLst>
              </a14:hiddenEffects>
            </a:ext>
          </a:extLst>
        </p:spPr>
      </p:cxnSp>
      <p:cxnSp>
        <p:nvCxnSpPr>
          <p:cNvPr id="4" name="AutoShape 31">
            <a:extLst>
              <a:ext uri="{FF2B5EF4-FFF2-40B4-BE49-F238E27FC236}">
                <a16:creationId xmlns:a16="http://schemas.microsoft.com/office/drawing/2014/main" id="{D1FF07B1-488C-91BD-7C72-98074AA4D3C0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3606800" y="6786186"/>
            <a:ext cx="0" cy="1900614"/>
          </a:xfrm>
          <a:prstGeom prst="straightConnector1">
            <a:avLst/>
          </a:prstGeom>
          <a:noFill/>
          <a:ln w="19050" algn="ctr">
            <a:solidFill>
              <a:srgbClr val="EAAB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EECE1"/>
                  </a:outerShdw>
                </a:effectLst>
              </a14:hiddenEffects>
            </a:ext>
          </a:extLst>
        </p:spPr>
      </p:cxnSp>
      <p:sp>
        <p:nvSpPr>
          <p:cNvPr id="5" name="Text Box 29">
            <a:extLst>
              <a:ext uri="{FF2B5EF4-FFF2-40B4-BE49-F238E27FC236}">
                <a16:creationId xmlns:a16="http://schemas.microsoft.com/office/drawing/2014/main" id="{492B25AE-53E0-57B7-6871-C46A3364C8B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09506" y="6703360"/>
            <a:ext cx="1376894" cy="2286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0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EECE1"/>
                  </a:outerShdw>
                </a:effectLst>
              </a14:hiddenEffects>
            </a:ext>
          </a:extLst>
        </p:spPr>
        <p:txBody>
          <a:bodyPr vert="horz" wrap="square" lIns="36195" tIns="36195" rIns="36195" bIns="36195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en-US" sz="800" b="1" dirty="0">
                <a:solidFill>
                  <a:srgbClr val="61636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Cheese</a:t>
            </a:r>
            <a:r>
              <a:rPr kumimoji="0" lang="en-US" altLang="en-US" sz="800" b="1" i="0" u="none" strike="noStrike" cap="none" normalizeH="0" baseline="0" dirty="0">
                <a:ln>
                  <a:noFill/>
                </a:ln>
                <a:solidFill>
                  <a:srgbClr val="616365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Fat Content</a:t>
            </a:r>
            <a:endParaRPr kumimoji="0" lang="en-US" altLang="en-US" sz="1600" b="0" i="0" u="none" strike="noStrike" cap="none" normalizeH="0" baseline="0" dirty="0">
              <a:ln>
                <a:noFill/>
              </a:ln>
              <a:solidFill>
                <a:srgbClr val="616365"/>
              </a:solidFill>
              <a:effectLst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Text Box 29">
            <a:extLst>
              <a:ext uri="{FF2B5EF4-FFF2-40B4-BE49-F238E27FC236}">
                <a16:creationId xmlns:a16="http://schemas.microsoft.com/office/drawing/2014/main" id="{D4014066-9F99-8035-5067-FA6F7B78F4B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48960" y="6703360"/>
            <a:ext cx="1376894" cy="2286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0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EECE1"/>
                  </a:outerShdw>
                </a:effectLst>
              </a14:hiddenEffects>
            </a:ext>
          </a:extLst>
        </p:spPr>
        <p:txBody>
          <a:bodyPr vert="horz" wrap="square" lIns="36195" tIns="36195" rIns="36195" bIns="36195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800" b="1" dirty="0">
                <a:solidFill>
                  <a:srgbClr val="61636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New Product Spotlight</a:t>
            </a:r>
          </a:p>
        </p:txBody>
      </p:sp>
      <p:cxnSp>
        <p:nvCxnSpPr>
          <p:cNvPr id="7" name="AutoShape 31">
            <a:extLst>
              <a:ext uri="{FF2B5EF4-FFF2-40B4-BE49-F238E27FC236}">
                <a16:creationId xmlns:a16="http://schemas.microsoft.com/office/drawing/2014/main" id="{93C97AC6-1F1F-EE8C-29B1-36706D7F0DF2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1524000" y="6786186"/>
            <a:ext cx="5006" cy="1900614"/>
          </a:xfrm>
          <a:prstGeom prst="straightConnector1">
            <a:avLst/>
          </a:prstGeom>
          <a:noFill/>
          <a:ln w="19050" algn="ctr">
            <a:solidFill>
              <a:srgbClr val="EAAB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EECE1"/>
                  </a:outerShdw>
                </a:effectLst>
              </a14:hiddenEffects>
            </a:ext>
          </a:extLst>
        </p:spPr>
      </p:cxnSp>
      <p:sp>
        <p:nvSpPr>
          <p:cNvPr id="8" name="Text Box 29">
            <a:extLst>
              <a:ext uri="{FF2B5EF4-FFF2-40B4-BE49-F238E27FC236}">
                <a16:creationId xmlns:a16="http://schemas.microsoft.com/office/drawing/2014/main" id="{1B32CDCB-A4DE-0E4F-5D43-5EC52AF5F28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906" y="6703360"/>
            <a:ext cx="1376894" cy="2286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0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EECE1"/>
                  </a:outerShdw>
                </a:effectLst>
              </a14:hiddenEffects>
            </a:ext>
          </a:extLst>
        </p:spPr>
        <p:txBody>
          <a:bodyPr vert="horz" wrap="square" lIns="36195" tIns="36195" rIns="36195" bIns="36195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800" b="1" i="0" u="none" strike="noStrike" cap="none" normalizeH="0" baseline="0" dirty="0">
                <a:ln>
                  <a:noFill/>
                </a:ln>
                <a:solidFill>
                  <a:srgbClr val="616365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Who To</a:t>
            </a:r>
            <a:r>
              <a:rPr kumimoji="0" lang="en-US" altLang="en-US" sz="800" b="1" i="0" u="none" strike="noStrike" cap="none" normalizeH="0" dirty="0">
                <a:ln>
                  <a:noFill/>
                </a:ln>
                <a:solidFill>
                  <a:srgbClr val="616365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Contact</a:t>
            </a:r>
            <a:endParaRPr kumimoji="0" lang="en-US" altLang="en-US" sz="1600" b="0" i="0" u="none" strike="noStrike" cap="none" normalizeH="0" baseline="0" dirty="0">
              <a:ln>
                <a:noFill/>
              </a:ln>
              <a:solidFill>
                <a:srgbClr val="616365"/>
              </a:solidFill>
              <a:effectLst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ECFA75DE-C5B8-9239-A281-FBC441C05D41}"/>
              </a:ext>
            </a:extLst>
          </p:cNvPr>
          <p:cNvSpPr/>
          <p:nvPr/>
        </p:nvSpPr>
        <p:spPr>
          <a:xfrm>
            <a:off x="49398" y="7162800"/>
            <a:ext cx="1760294" cy="8335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800" b="1" dirty="0">
                <a:solidFill>
                  <a:srgbClr val="61636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John Loehr</a:t>
            </a:r>
          </a:p>
          <a:p>
            <a:r>
              <a:rPr lang="en-US" sz="800" dirty="0">
                <a:solidFill>
                  <a:srgbClr val="61636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Client Insights Consultant</a:t>
            </a:r>
          </a:p>
          <a:p>
            <a:endParaRPr lang="en-US" sz="800" dirty="0">
              <a:solidFill>
                <a:srgbClr val="616365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US" sz="650" dirty="0">
                <a:solidFill>
                  <a:srgbClr val="61636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hlinkClick r:id="rId6"/>
              </a:rPr>
              <a:t>John.Loehr@IRIWorldwide.com</a:t>
            </a:r>
            <a:endParaRPr lang="en-US" sz="650" dirty="0">
              <a:solidFill>
                <a:srgbClr val="616365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US" sz="800" dirty="0">
                <a:solidFill>
                  <a:schemeClr val="bg2">
                    <a:lumMod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(612)-817-2656</a:t>
            </a:r>
          </a:p>
        </p:txBody>
      </p:sp>
      <p:pic>
        <p:nvPicPr>
          <p:cNvPr id="17" name="Picture 16" descr="Logo&#10;&#10;Description automatically generated with medium confidence">
            <a:extLst>
              <a:ext uri="{FF2B5EF4-FFF2-40B4-BE49-F238E27FC236}">
                <a16:creationId xmlns:a16="http://schemas.microsoft.com/office/drawing/2014/main" id="{D98BCF1D-A497-DDFF-E524-E21F9DD4E7C2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4297" y="7934802"/>
            <a:ext cx="1335405" cy="598170"/>
          </a:xfrm>
          <a:prstGeom prst="rect">
            <a:avLst/>
          </a:prstGeom>
          <a:noFill/>
          <a:ln>
            <a:noFill/>
          </a:ln>
        </p:spPr>
      </p:pic>
      <p:sp>
        <p:nvSpPr>
          <p:cNvPr id="18" name="Text Box 274">
            <a:extLst>
              <a:ext uri="{FF2B5EF4-FFF2-40B4-BE49-F238E27FC236}">
                <a16:creationId xmlns:a16="http://schemas.microsoft.com/office/drawing/2014/main" id="{8DCF6EE5-56D5-612A-B00C-B8EDC1821E8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76801" y="9001125"/>
            <a:ext cx="1989138" cy="142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EECE1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500" b="0" i="0" u="none" strike="noStrike" cap="none" normalizeH="0" baseline="0" dirty="0">
                <a:ln>
                  <a:noFill/>
                </a:ln>
                <a:solidFill>
                  <a:srgbClr val="616365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Source: </a:t>
            </a:r>
            <a:r>
              <a:rPr lang="en-US" altLang="en-US" sz="500" dirty="0">
                <a:solidFill>
                  <a:srgbClr val="61636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Circana</a:t>
            </a:r>
            <a:r>
              <a:rPr kumimoji="0" lang="en-US" altLang="en-US" sz="500" b="0" i="0" u="none" strike="noStrike" cap="none" normalizeH="0" baseline="0" dirty="0">
                <a:ln>
                  <a:noFill/>
                </a:ln>
                <a:solidFill>
                  <a:srgbClr val="616365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Custom DMI Market Advantage Database</a:t>
            </a:r>
            <a:endParaRPr kumimoji="0" lang="en-US" altLang="en-US" sz="1600" b="0" i="0" u="none" strike="noStrike" cap="none" normalizeH="0" baseline="0" dirty="0">
              <a:ln>
                <a:noFill/>
              </a:ln>
              <a:solidFill>
                <a:srgbClr val="616365"/>
              </a:solidFill>
              <a:effectLst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0" name="Picture 2">
            <a:extLst>
              <a:ext uri="{FF2B5EF4-FFF2-40B4-BE49-F238E27FC236}">
                <a16:creationId xmlns:a16="http://schemas.microsoft.com/office/drawing/2014/main" id="{4519C5B9-77DE-549D-C4ED-072D6CE63A7F}"/>
              </a:ext>
            </a:extLst>
          </p:cNvPr>
          <p:cNvSpPr/>
          <p:nvPr/>
        </p:nvSpPr>
        <p:spPr>
          <a:xfrm>
            <a:off x="5201730" y="396345"/>
            <a:ext cx="1664210" cy="35011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200"/>
              </a:spcBef>
            </a:pPr>
            <a:r>
              <a:rPr lang="en-US" sz="7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Q2 Data  - 04/21/24 - 07/14/24</a:t>
            </a:r>
          </a:p>
          <a:p>
            <a:pPr algn="ctr">
              <a:spcBef>
                <a:spcPts val="200"/>
              </a:spcBef>
            </a:pPr>
            <a:r>
              <a:rPr lang="en-US" sz="7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YTD – 07/14/24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70D639D7-15A5-1715-B8E8-8E385C82613C}"/>
              </a:ext>
            </a:extLst>
          </p:cNvPr>
          <p:cNvSpPr/>
          <p:nvPr/>
        </p:nvSpPr>
        <p:spPr>
          <a:xfrm>
            <a:off x="1442775" y="6901934"/>
            <a:ext cx="230122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900" b="1" dirty="0">
                <a:solidFill>
                  <a:srgbClr val="616365"/>
                </a:solidFill>
                <a:latin typeface="+mj-lt"/>
                <a:ea typeface="Verdana" panose="020B0604030504040204" pitchFamily="34" charset="0"/>
              </a:rPr>
              <a:t>On-Trend Wisconsin Cheese Spreads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9150AB66-E845-93F3-3584-9DD752EF9C63}"/>
              </a:ext>
            </a:extLst>
          </p:cNvPr>
          <p:cNvSpPr/>
          <p:nvPr/>
        </p:nvSpPr>
        <p:spPr>
          <a:xfrm>
            <a:off x="1524000" y="7133272"/>
            <a:ext cx="1376894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buFont typeface="Arial" panose="020B0604020202020204" pitchFamily="34" charset="0"/>
              <a:buChar char="•"/>
            </a:pPr>
            <a:r>
              <a:rPr lang="en-US" sz="600" dirty="0">
                <a:latin typeface="Verdana" panose="020B0604030504040204" pitchFamily="34" charset="0"/>
                <a:ea typeface="Verdana" panose="020B0604030504040204" pitchFamily="34" charset="0"/>
              </a:rPr>
              <a:t>Pine River adds four varieties to its Traditional and Premium Cold Pack Cheese Spread lines.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US" sz="600" dirty="0">
                <a:latin typeface="Verdana" panose="020B0604030504040204" pitchFamily="34" charset="0"/>
                <a:ea typeface="Verdana" panose="020B0604030504040204" pitchFamily="34" charset="0"/>
              </a:rPr>
              <a:t>The newest offerings are: Maple Bacon, Spicy Pimento and Vintage Reserve.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US" sz="600" dirty="0">
                <a:latin typeface="Verdana" panose="020B0604030504040204" pitchFamily="34" charset="0"/>
                <a:ea typeface="Verdana" panose="020B0604030504040204" pitchFamily="34" charset="0"/>
              </a:rPr>
              <a:t>Maple Bacon is a fusion of Grade A cheddar aged for a minimum of nine months with maple onion jam and savory bacon.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US" sz="600" dirty="0">
                <a:latin typeface="Verdana" panose="020B0604030504040204" pitchFamily="34" charset="0"/>
                <a:ea typeface="Verdana" panose="020B0604030504040204" pitchFamily="34" charset="0"/>
              </a:rPr>
              <a:t>The brand is also undergoing a makeover with new color schemes.</a:t>
            </a:r>
          </a:p>
        </p:txBody>
      </p:sp>
      <p:grpSp>
        <p:nvGrpSpPr>
          <p:cNvPr id="16" name="Picture 2">
            <a:extLst>
              <a:ext uri="{FF2B5EF4-FFF2-40B4-BE49-F238E27FC236}">
                <a16:creationId xmlns:a16="http://schemas.microsoft.com/office/drawing/2014/main" id="{7F2A1832-19F9-CEFD-D3B3-A9F27E70F46D}"/>
              </a:ext>
            </a:extLst>
          </p:cNvPr>
          <p:cNvGrpSpPr/>
          <p:nvPr/>
        </p:nvGrpSpPr>
        <p:grpSpPr>
          <a:xfrm>
            <a:off x="2819400" y="7162800"/>
            <a:ext cx="762000" cy="1360170"/>
            <a:chOff x="4114800" y="6858000"/>
            <a:chExt cx="1143244" cy="1512570"/>
          </a:xfrm>
        </p:grpSpPr>
        <p:pic>
          <p:nvPicPr>
            <p:cNvPr id="19" name="Picture 2">
              <a:extLst>
                <a:ext uri="{FF2B5EF4-FFF2-40B4-BE49-F238E27FC236}">
                  <a16:creationId xmlns:a16="http://schemas.microsoft.com/office/drawing/2014/main" id="{754817FB-76D4-9294-890C-9646EED6FB10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53333"/>
            <a:stretch/>
          </p:blipFill>
          <p:spPr bwMode="auto">
            <a:xfrm>
              <a:off x="4114800" y="7543800"/>
              <a:ext cx="1143244" cy="82677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" name="Picture 2">
              <a:extLst>
                <a:ext uri="{FF2B5EF4-FFF2-40B4-BE49-F238E27FC236}">
                  <a16:creationId xmlns:a16="http://schemas.microsoft.com/office/drawing/2014/main" id="{32CC7FBA-0FC6-3C7A-043E-C713ADE0CCEC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54409"/>
            <a:stretch/>
          </p:blipFill>
          <p:spPr bwMode="auto">
            <a:xfrm>
              <a:off x="4114800" y="6858000"/>
              <a:ext cx="1143244" cy="80772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9077444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7124A955-8721-22F8-01E8-29D299278C39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-6" y="1783775"/>
            <a:ext cx="6858000" cy="6959357"/>
          </a:xfrm>
          <a:prstGeom prst="rect">
            <a:avLst/>
          </a:prstGeom>
        </p:spPr>
      </p:pic>
      <p:grpSp>
        <p:nvGrpSpPr>
          <p:cNvPr id="14" name="Group 12"/>
          <p:cNvGrpSpPr>
            <a:grpSpLocks/>
          </p:cNvGrpSpPr>
          <p:nvPr/>
        </p:nvGrpSpPr>
        <p:grpSpPr bwMode="auto">
          <a:xfrm>
            <a:off x="0" y="76200"/>
            <a:ext cx="6858000" cy="1423987"/>
            <a:chOff x="106756200" y="105613051"/>
            <a:chExt cx="6858000" cy="2295522"/>
          </a:xfrm>
        </p:grpSpPr>
        <p:sp>
          <p:nvSpPr>
            <p:cNvPr id="15" name="Rectangle 13"/>
            <p:cNvSpPr>
              <a:spLocks noChangeArrowheads="1"/>
            </p:cNvSpPr>
            <p:nvPr/>
          </p:nvSpPr>
          <p:spPr bwMode="auto">
            <a:xfrm>
              <a:off x="106756200" y="105613051"/>
              <a:ext cx="4439696" cy="2295522"/>
            </a:xfrm>
            <a:prstGeom prst="rect">
              <a:avLst/>
            </a:prstGeom>
            <a:gradFill rotWithShape="1">
              <a:gsLst>
                <a:gs pos="50000">
                  <a:srgbClr val="E0E1DD"/>
                </a:gs>
                <a:gs pos="0">
                  <a:srgbClr val="D3DBE5"/>
                </a:gs>
                <a:gs pos="100000">
                  <a:srgbClr val="FFFFFF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EEECE1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6" name="Rectangle 14"/>
            <p:cNvSpPr>
              <a:spLocks noChangeArrowheads="1"/>
            </p:cNvSpPr>
            <p:nvPr/>
          </p:nvSpPr>
          <p:spPr bwMode="auto">
            <a:xfrm>
              <a:off x="108133094" y="106071786"/>
              <a:ext cx="5481106" cy="1376421"/>
            </a:xfrm>
            <a:prstGeom prst="rect">
              <a:avLst/>
            </a:prstGeom>
            <a:solidFill>
              <a:srgbClr val="009FD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EEECE1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" name="Rectangle 15"/>
            <p:cNvSpPr>
              <a:spLocks noChangeArrowheads="1"/>
            </p:cNvSpPr>
            <p:nvPr/>
          </p:nvSpPr>
          <p:spPr bwMode="auto">
            <a:xfrm>
              <a:off x="108591145" y="106071786"/>
              <a:ext cx="458738" cy="458735"/>
            </a:xfrm>
            <a:prstGeom prst="rect">
              <a:avLst/>
            </a:prstGeom>
            <a:solidFill>
              <a:srgbClr val="3F9C3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EEECE1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Rectangle 16"/>
            <p:cNvSpPr>
              <a:spLocks noChangeArrowheads="1"/>
            </p:cNvSpPr>
            <p:nvPr/>
          </p:nvSpPr>
          <p:spPr bwMode="auto">
            <a:xfrm>
              <a:off x="108591145" y="105613077"/>
              <a:ext cx="458738" cy="458735"/>
            </a:xfrm>
            <a:prstGeom prst="rect">
              <a:avLst/>
            </a:prstGeom>
            <a:solidFill>
              <a:srgbClr val="C9DD0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EEECE1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Rectangle 17"/>
            <p:cNvSpPr>
              <a:spLocks noChangeArrowheads="1"/>
            </p:cNvSpPr>
            <p:nvPr/>
          </p:nvSpPr>
          <p:spPr bwMode="auto">
            <a:xfrm>
              <a:off x="108132409" y="106071837"/>
              <a:ext cx="458736" cy="458735"/>
            </a:xfrm>
            <a:prstGeom prst="rect">
              <a:avLst/>
            </a:prstGeom>
            <a:solidFill>
              <a:srgbClr val="C9DD0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EEECE1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0" name="Rectangle 18"/>
            <p:cNvSpPr>
              <a:spLocks noChangeArrowheads="1"/>
            </p:cNvSpPr>
            <p:nvPr/>
          </p:nvSpPr>
          <p:spPr bwMode="auto">
            <a:xfrm>
              <a:off x="107673671" y="106530571"/>
              <a:ext cx="458738" cy="458735"/>
            </a:xfrm>
            <a:prstGeom prst="rect">
              <a:avLst/>
            </a:prstGeom>
            <a:solidFill>
              <a:srgbClr val="C9DD0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EEECE1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1" name="Rectangle 19"/>
            <p:cNvSpPr>
              <a:spLocks noChangeArrowheads="1"/>
            </p:cNvSpPr>
            <p:nvPr/>
          </p:nvSpPr>
          <p:spPr bwMode="auto">
            <a:xfrm>
              <a:off x="108132409" y="106530571"/>
              <a:ext cx="458736" cy="458735"/>
            </a:xfrm>
            <a:prstGeom prst="rect">
              <a:avLst/>
            </a:prstGeom>
            <a:solidFill>
              <a:srgbClr val="3F9C3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EEECE1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2" name="Rectangle 20"/>
            <p:cNvSpPr>
              <a:spLocks noChangeArrowheads="1"/>
            </p:cNvSpPr>
            <p:nvPr/>
          </p:nvSpPr>
          <p:spPr bwMode="auto">
            <a:xfrm>
              <a:off x="107673671" y="106989361"/>
              <a:ext cx="458738" cy="458738"/>
            </a:xfrm>
            <a:prstGeom prst="rect">
              <a:avLst/>
            </a:prstGeom>
            <a:solidFill>
              <a:srgbClr val="3F9C3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EEECE1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6" name="Rectangle 25"/>
          <p:cNvSpPr/>
          <p:nvPr/>
        </p:nvSpPr>
        <p:spPr>
          <a:xfrm>
            <a:off x="6248400" y="1162212"/>
            <a:ext cx="609600" cy="228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Page 1</a:t>
            </a:r>
          </a:p>
        </p:txBody>
      </p:sp>
      <p:cxnSp>
        <p:nvCxnSpPr>
          <p:cNvPr id="1055" name="AutoShape 31"/>
          <p:cNvCxnSpPr>
            <a:cxnSpLocks noChangeShapeType="1"/>
          </p:cNvCxnSpPr>
          <p:nvPr/>
        </p:nvCxnSpPr>
        <p:spPr bwMode="auto">
          <a:xfrm flipH="1">
            <a:off x="2060456" y="1600200"/>
            <a:ext cx="7936" cy="1949946"/>
          </a:xfrm>
          <a:prstGeom prst="straightConnector1">
            <a:avLst/>
          </a:prstGeom>
          <a:noFill/>
          <a:ln w="19050" algn="ctr">
            <a:solidFill>
              <a:srgbClr val="6699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EECE1"/>
                  </a:outerShdw>
                </a:effectLst>
              </a14:hiddenEffects>
            </a:ext>
          </a:extLst>
        </p:spPr>
      </p:cxnSp>
      <p:sp>
        <p:nvSpPr>
          <p:cNvPr id="42" name="Control 39"/>
          <p:cNvSpPr>
            <a:spLocks noChangeArrowheads="1" noChangeShapeType="1"/>
          </p:cNvSpPr>
          <p:nvPr/>
        </p:nvSpPr>
        <p:spPr bwMode="auto">
          <a:xfrm>
            <a:off x="3124200" y="6572250"/>
            <a:ext cx="1695450" cy="1255713"/>
          </a:xfrm>
          <a:prstGeom prst="rect">
            <a:avLst/>
          </a:prstGeom>
          <a:noFill/>
          <a:ln>
            <a:noFill/>
          </a:ln>
          <a:effectLst/>
          <a:extLst>
            <a:ext uri="{91240B29-F687-4F45-9708-019B960494DF}">
              <a14:hiddenLine xmlns:a14="http://schemas.microsoft.com/office/drawing/2010/main" w="25400">
                <a:noFill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EECE1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64" name="Text Box 275"/>
          <p:cNvSpPr txBox="1">
            <a:spLocks noChangeArrowheads="1"/>
          </p:cNvSpPr>
          <p:nvPr/>
        </p:nvSpPr>
        <p:spPr bwMode="auto">
          <a:xfrm>
            <a:off x="3175" y="8910638"/>
            <a:ext cx="6858000" cy="157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EECE1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500" b="0" i="0" u="none" strike="noStrike" cap="none" normalizeH="0" baseline="0" dirty="0">
                <a:ln>
                  <a:noFill/>
                </a:ln>
                <a:solidFill>
                  <a:srgbClr val="616365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Multi-Outlet+ retail channel includes combined: Grocery, Drug, Walmart, Club (Sam’s, BJ’s), Dollar (Dollar</a:t>
            </a:r>
            <a:r>
              <a:rPr kumimoji="0" lang="en-US" altLang="en-US" sz="500" b="0" i="0" u="none" strike="noStrike" cap="none" normalizeH="0" dirty="0">
                <a:ln>
                  <a:noFill/>
                </a:ln>
                <a:solidFill>
                  <a:srgbClr val="616365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kumimoji="0" lang="en-US" altLang="en-US" sz="500" b="0" i="0" u="none" strike="noStrike" cap="none" normalizeH="0" baseline="0" dirty="0">
                <a:ln>
                  <a:noFill/>
                </a:ln>
                <a:solidFill>
                  <a:srgbClr val="616365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General, Family Dollar, Fred’s), Mass (Target, Kmart, Shopko), and Military (DeCA) commissaries</a:t>
            </a:r>
            <a:endParaRPr kumimoji="0" lang="en-US" altLang="en-US" sz="1600" b="0" i="0" u="none" strike="noStrike" cap="none" normalizeH="0" baseline="0" dirty="0">
              <a:ln>
                <a:noFill/>
              </a:ln>
              <a:solidFill>
                <a:srgbClr val="616365"/>
              </a:solidFill>
              <a:effectLst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5" name="Text Box 276"/>
          <p:cNvSpPr txBox="1">
            <a:spLocks noChangeArrowheads="1"/>
          </p:cNvSpPr>
          <p:nvPr/>
        </p:nvSpPr>
        <p:spPr bwMode="auto">
          <a:xfrm>
            <a:off x="0" y="8991600"/>
            <a:ext cx="2652713" cy="180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EECE1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500" b="0" i="0" u="sng" strike="noStrike" cap="none" normalizeH="0" baseline="0" dirty="0">
                <a:ln>
                  <a:noFill/>
                </a:ln>
                <a:solidFill>
                  <a:srgbClr val="616365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Multi-Outlet+ data covers approximately 67% of USDA fluid milk sales</a:t>
            </a:r>
            <a:endParaRPr kumimoji="0" lang="en-US" altLang="en-US" sz="1600" b="0" i="0" u="none" strike="noStrike" cap="none" normalizeH="0" baseline="0" dirty="0">
              <a:ln>
                <a:noFill/>
              </a:ln>
              <a:solidFill>
                <a:srgbClr val="616365"/>
              </a:solidFill>
              <a:effectLst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6" name="Text Box 277"/>
          <p:cNvSpPr txBox="1">
            <a:spLocks noChangeArrowheads="1"/>
          </p:cNvSpPr>
          <p:nvPr/>
        </p:nvSpPr>
        <p:spPr bwMode="auto">
          <a:xfrm>
            <a:off x="2286000" y="8997950"/>
            <a:ext cx="2833687" cy="150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EECE1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500" b="0" i="0" u="none" strike="noStrike" cap="none" normalizeH="0" baseline="0" dirty="0">
                <a:ln>
                  <a:noFill/>
                </a:ln>
                <a:solidFill>
                  <a:srgbClr val="616365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*All Other includes: Walmart, Club, Dollar, Drug, Mass Merch., and Military stores</a:t>
            </a:r>
            <a:endParaRPr kumimoji="0" lang="en-US" altLang="en-US" sz="1600" b="0" i="0" u="none" strike="noStrike" cap="none" normalizeH="0" baseline="0" dirty="0">
              <a:ln>
                <a:noFill/>
              </a:ln>
              <a:solidFill>
                <a:srgbClr val="616365"/>
              </a:solidFill>
              <a:effectLst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cxnSp>
        <p:nvCxnSpPr>
          <p:cNvPr id="30" name="AutoShape 31"/>
          <p:cNvCxnSpPr>
            <a:cxnSpLocks noChangeShapeType="1"/>
          </p:cNvCxnSpPr>
          <p:nvPr/>
        </p:nvCxnSpPr>
        <p:spPr bwMode="auto">
          <a:xfrm>
            <a:off x="148856" y="3606114"/>
            <a:ext cx="6648565" cy="0"/>
          </a:xfrm>
          <a:prstGeom prst="straightConnector1">
            <a:avLst/>
          </a:prstGeom>
          <a:noFill/>
          <a:ln w="19050" algn="ctr">
            <a:solidFill>
              <a:srgbClr val="6699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EECE1"/>
                  </a:outerShdw>
                </a:effectLst>
              </a14:hiddenEffects>
            </a:ext>
          </a:extLst>
        </p:spPr>
      </p:cxnSp>
      <p:sp>
        <p:nvSpPr>
          <p:cNvPr id="28" name="TextBox 27"/>
          <p:cNvSpPr txBox="1"/>
          <p:nvPr/>
        </p:nvSpPr>
        <p:spPr>
          <a:xfrm>
            <a:off x="2286000" y="609600"/>
            <a:ext cx="313239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MIDWEST DAIRY ASSOCIATION – MULO+</a:t>
            </a:r>
          </a:p>
          <a:p>
            <a:r>
              <a:rPr lang="en-US" sz="1400" dirty="0">
                <a:solidFill>
                  <a:schemeClr val="bg1"/>
                </a:solidFill>
              </a:rPr>
              <a:t>Retail Quarterly Yogurt Snapshot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2277667" y="1458039"/>
            <a:ext cx="2141933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b="1" dirty="0">
                <a:solidFill>
                  <a:srgbClr val="009FDA"/>
                </a:solidFill>
              </a:rPr>
              <a:t>Yogurt - Retail Performance Trends</a:t>
            </a:r>
          </a:p>
        </p:txBody>
      </p:sp>
      <p:pic>
        <p:nvPicPr>
          <p:cNvPr id="34" name="Picture 1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64041" y="58136"/>
            <a:ext cx="2165359" cy="2926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" name="Picture 5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28628" y="1552921"/>
            <a:ext cx="1462698" cy="17470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707" y="114300"/>
            <a:ext cx="869218" cy="5990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Picture 4">
            <a:extLst>
              <a:ext uri="{FF2B5EF4-FFF2-40B4-BE49-F238E27FC236}">
                <a16:creationId xmlns:a16="http://schemas.microsoft.com/office/drawing/2014/main" id="{4220C302-2708-D035-C183-0B733EA9D2D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76801" y="9001125"/>
            <a:ext cx="1989138" cy="142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EECE1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500" b="0" i="0" u="none" strike="noStrike" cap="none" normalizeH="0" baseline="0" dirty="0">
                <a:ln>
                  <a:noFill/>
                </a:ln>
                <a:solidFill>
                  <a:srgbClr val="616365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Source: </a:t>
            </a:r>
            <a:r>
              <a:rPr lang="en-US" altLang="en-US" sz="500" dirty="0">
                <a:solidFill>
                  <a:srgbClr val="61636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Circana</a:t>
            </a:r>
            <a:r>
              <a:rPr kumimoji="0" lang="en-US" altLang="en-US" sz="500" b="0" i="0" u="none" strike="noStrike" cap="none" normalizeH="0" baseline="0" dirty="0">
                <a:ln>
                  <a:noFill/>
                </a:ln>
                <a:solidFill>
                  <a:srgbClr val="616365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Custom DMI Market Advantage Database</a:t>
            </a:r>
            <a:endParaRPr kumimoji="0" lang="en-US" altLang="en-US" sz="1600" b="0" i="0" u="none" strike="noStrike" cap="none" normalizeH="0" baseline="0" dirty="0">
              <a:ln>
                <a:noFill/>
              </a:ln>
              <a:solidFill>
                <a:srgbClr val="616365"/>
              </a:solidFill>
              <a:effectLst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Picture 2">
            <a:extLst>
              <a:ext uri="{FF2B5EF4-FFF2-40B4-BE49-F238E27FC236}">
                <a16:creationId xmlns:a16="http://schemas.microsoft.com/office/drawing/2014/main" id="{A37DFC79-6A3B-6695-52AD-D5436CBFF907}"/>
              </a:ext>
            </a:extLst>
          </p:cNvPr>
          <p:cNvSpPr/>
          <p:nvPr/>
        </p:nvSpPr>
        <p:spPr>
          <a:xfrm>
            <a:off x="5201730" y="396345"/>
            <a:ext cx="1664210" cy="35011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200"/>
              </a:spcBef>
            </a:pPr>
            <a:r>
              <a:rPr lang="en-US" sz="7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Q2 Data  - 04/21/24 - 07/14/24</a:t>
            </a:r>
          </a:p>
          <a:p>
            <a:pPr algn="ctr">
              <a:spcBef>
                <a:spcPts val="200"/>
              </a:spcBef>
            </a:pPr>
            <a:r>
              <a:rPr lang="en-US" sz="7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YTD – 07/14/24</a:t>
            </a:r>
          </a:p>
        </p:txBody>
      </p:sp>
    </p:spTree>
    <p:extLst>
      <p:ext uri="{BB962C8B-B14F-4D97-AF65-F5344CB8AC3E}">
        <p14:creationId xmlns:p14="http://schemas.microsoft.com/office/powerpoint/2010/main" val="41303018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8A3A115B-B58D-48C8-AA1B-9955BAB1A345}"/>
              </a:ext>
            </a:extLst>
          </p:cNvPr>
          <p:cNvPicPr>
            <a:picLocks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499103"/>
            <a:ext cx="6858000" cy="7125129"/>
          </a:xfrm>
          <a:prstGeom prst="rect">
            <a:avLst/>
          </a:prstGeom>
        </p:spPr>
      </p:pic>
      <p:grpSp>
        <p:nvGrpSpPr>
          <p:cNvPr id="14" name="Group 12"/>
          <p:cNvGrpSpPr>
            <a:grpSpLocks/>
          </p:cNvGrpSpPr>
          <p:nvPr/>
        </p:nvGrpSpPr>
        <p:grpSpPr bwMode="auto">
          <a:xfrm>
            <a:off x="0" y="76200"/>
            <a:ext cx="6858000" cy="1423987"/>
            <a:chOff x="106756200" y="105613051"/>
            <a:chExt cx="6858000" cy="2295522"/>
          </a:xfrm>
        </p:grpSpPr>
        <p:sp>
          <p:nvSpPr>
            <p:cNvPr id="15" name="Rectangle 13"/>
            <p:cNvSpPr>
              <a:spLocks noChangeArrowheads="1"/>
            </p:cNvSpPr>
            <p:nvPr/>
          </p:nvSpPr>
          <p:spPr bwMode="auto">
            <a:xfrm>
              <a:off x="106756200" y="105613051"/>
              <a:ext cx="4439696" cy="2295522"/>
            </a:xfrm>
            <a:prstGeom prst="rect">
              <a:avLst/>
            </a:prstGeom>
            <a:gradFill rotWithShape="1">
              <a:gsLst>
                <a:gs pos="50000">
                  <a:srgbClr val="E0E1DD"/>
                </a:gs>
                <a:gs pos="0">
                  <a:srgbClr val="D3DBE5"/>
                </a:gs>
                <a:gs pos="100000">
                  <a:srgbClr val="FFFFFF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EEECE1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6" name="Rectangle 14"/>
            <p:cNvSpPr>
              <a:spLocks noChangeArrowheads="1"/>
            </p:cNvSpPr>
            <p:nvPr/>
          </p:nvSpPr>
          <p:spPr bwMode="auto">
            <a:xfrm>
              <a:off x="108133094" y="106071786"/>
              <a:ext cx="5481106" cy="1376421"/>
            </a:xfrm>
            <a:prstGeom prst="rect">
              <a:avLst/>
            </a:prstGeom>
            <a:solidFill>
              <a:srgbClr val="009FD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EEECE1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" name="Rectangle 15"/>
            <p:cNvSpPr>
              <a:spLocks noChangeArrowheads="1"/>
            </p:cNvSpPr>
            <p:nvPr/>
          </p:nvSpPr>
          <p:spPr bwMode="auto">
            <a:xfrm>
              <a:off x="108591145" y="106071786"/>
              <a:ext cx="458738" cy="458735"/>
            </a:xfrm>
            <a:prstGeom prst="rect">
              <a:avLst/>
            </a:prstGeom>
            <a:solidFill>
              <a:srgbClr val="3F9C3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EEECE1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Rectangle 16"/>
            <p:cNvSpPr>
              <a:spLocks noChangeArrowheads="1"/>
            </p:cNvSpPr>
            <p:nvPr/>
          </p:nvSpPr>
          <p:spPr bwMode="auto">
            <a:xfrm>
              <a:off x="108591145" y="105613077"/>
              <a:ext cx="458738" cy="458735"/>
            </a:xfrm>
            <a:prstGeom prst="rect">
              <a:avLst/>
            </a:prstGeom>
            <a:solidFill>
              <a:srgbClr val="C9DD0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EEECE1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Rectangle 17"/>
            <p:cNvSpPr>
              <a:spLocks noChangeArrowheads="1"/>
            </p:cNvSpPr>
            <p:nvPr/>
          </p:nvSpPr>
          <p:spPr bwMode="auto">
            <a:xfrm>
              <a:off x="108132409" y="106071837"/>
              <a:ext cx="458736" cy="458735"/>
            </a:xfrm>
            <a:prstGeom prst="rect">
              <a:avLst/>
            </a:prstGeom>
            <a:solidFill>
              <a:srgbClr val="C9DD0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EEECE1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0" name="Rectangle 18"/>
            <p:cNvSpPr>
              <a:spLocks noChangeArrowheads="1"/>
            </p:cNvSpPr>
            <p:nvPr/>
          </p:nvSpPr>
          <p:spPr bwMode="auto">
            <a:xfrm>
              <a:off x="107673671" y="106530571"/>
              <a:ext cx="458738" cy="458735"/>
            </a:xfrm>
            <a:prstGeom prst="rect">
              <a:avLst/>
            </a:prstGeom>
            <a:solidFill>
              <a:srgbClr val="C9DD0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EEECE1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1" name="Rectangle 19"/>
            <p:cNvSpPr>
              <a:spLocks noChangeArrowheads="1"/>
            </p:cNvSpPr>
            <p:nvPr/>
          </p:nvSpPr>
          <p:spPr bwMode="auto">
            <a:xfrm>
              <a:off x="108132409" y="106530571"/>
              <a:ext cx="458736" cy="458735"/>
            </a:xfrm>
            <a:prstGeom prst="rect">
              <a:avLst/>
            </a:prstGeom>
            <a:solidFill>
              <a:srgbClr val="3F9C3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EEECE1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2" name="Rectangle 20"/>
            <p:cNvSpPr>
              <a:spLocks noChangeArrowheads="1"/>
            </p:cNvSpPr>
            <p:nvPr/>
          </p:nvSpPr>
          <p:spPr bwMode="auto">
            <a:xfrm>
              <a:off x="107673671" y="106989361"/>
              <a:ext cx="458738" cy="458738"/>
            </a:xfrm>
            <a:prstGeom prst="rect">
              <a:avLst/>
            </a:prstGeom>
            <a:solidFill>
              <a:srgbClr val="3F9C3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EEECE1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42" name="Control 39"/>
          <p:cNvSpPr>
            <a:spLocks noChangeArrowheads="1" noChangeShapeType="1"/>
          </p:cNvSpPr>
          <p:nvPr/>
        </p:nvSpPr>
        <p:spPr bwMode="auto">
          <a:xfrm>
            <a:off x="3124200" y="6572250"/>
            <a:ext cx="1695450" cy="1255713"/>
          </a:xfrm>
          <a:prstGeom prst="rect">
            <a:avLst/>
          </a:prstGeom>
          <a:noFill/>
          <a:ln>
            <a:noFill/>
          </a:ln>
          <a:effectLst/>
          <a:extLst>
            <a:ext uri="{91240B29-F687-4F45-9708-019B960494DF}">
              <a14:hiddenLine xmlns:a14="http://schemas.microsoft.com/office/drawing/2010/main" w="25400">
                <a:noFill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EECE1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64" name="Text Box 275"/>
          <p:cNvSpPr txBox="1">
            <a:spLocks noChangeArrowheads="1"/>
          </p:cNvSpPr>
          <p:nvPr/>
        </p:nvSpPr>
        <p:spPr bwMode="auto">
          <a:xfrm>
            <a:off x="3175" y="8910638"/>
            <a:ext cx="6858000" cy="157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EECE1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500" b="0" i="0" u="none" strike="noStrike" cap="none" normalizeH="0" baseline="0" dirty="0">
                <a:ln>
                  <a:noFill/>
                </a:ln>
                <a:solidFill>
                  <a:srgbClr val="616365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Multi-Outlet+ retail channel includes combined: Grocery, Drug, Walmart, Club (Sam’s, BJ’s), Dollar (Dollar</a:t>
            </a:r>
            <a:r>
              <a:rPr kumimoji="0" lang="en-US" altLang="en-US" sz="500" b="0" i="0" u="none" strike="noStrike" cap="none" normalizeH="0" dirty="0">
                <a:ln>
                  <a:noFill/>
                </a:ln>
                <a:solidFill>
                  <a:srgbClr val="616365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kumimoji="0" lang="en-US" altLang="en-US" sz="500" b="0" i="0" u="none" strike="noStrike" cap="none" normalizeH="0" baseline="0" dirty="0">
                <a:ln>
                  <a:noFill/>
                </a:ln>
                <a:solidFill>
                  <a:srgbClr val="616365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General, Family Dollar, Fred’s), Mass (Target, Kmart, Shopko), and Military (DeCA) commissaries</a:t>
            </a:r>
            <a:endParaRPr kumimoji="0" lang="en-US" altLang="en-US" sz="1600" b="0" i="0" u="none" strike="noStrike" cap="none" normalizeH="0" baseline="0" dirty="0">
              <a:ln>
                <a:noFill/>
              </a:ln>
              <a:solidFill>
                <a:srgbClr val="616365"/>
              </a:solidFill>
              <a:effectLst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5" name="Text Box 276"/>
          <p:cNvSpPr txBox="1">
            <a:spLocks noChangeArrowheads="1"/>
          </p:cNvSpPr>
          <p:nvPr/>
        </p:nvSpPr>
        <p:spPr bwMode="auto">
          <a:xfrm>
            <a:off x="0" y="8991600"/>
            <a:ext cx="2652713" cy="180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EECE1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500" b="0" i="0" u="sng" strike="noStrike" cap="none" normalizeH="0" baseline="0" dirty="0">
                <a:ln>
                  <a:noFill/>
                </a:ln>
                <a:solidFill>
                  <a:srgbClr val="616365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Multi-Outlet+ data covers approximately 67% of USDA fluid milk sales</a:t>
            </a:r>
            <a:endParaRPr kumimoji="0" lang="en-US" altLang="en-US" sz="1600" b="0" i="0" u="none" strike="noStrike" cap="none" normalizeH="0" baseline="0" dirty="0">
              <a:ln>
                <a:noFill/>
              </a:ln>
              <a:solidFill>
                <a:srgbClr val="616365"/>
              </a:solidFill>
              <a:effectLst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6" name="Text Box 277"/>
          <p:cNvSpPr txBox="1">
            <a:spLocks noChangeArrowheads="1"/>
          </p:cNvSpPr>
          <p:nvPr/>
        </p:nvSpPr>
        <p:spPr bwMode="auto">
          <a:xfrm>
            <a:off x="2362201" y="8997950"/>
            <a:ext cx="2819398" cy="146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EECE1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r>
              <a:rPr lang="en-US" sz="500" dirty="0">
                <a:solidFill>
                  <a:srgbClr val="61636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1Creamy milk contains added calcium and claim to taste of a higher fat content</a:t>
            </a:r>
          </a:p>
          <a:p>
            <a:r>
              <a:rPr lang="en-US" sz="800" dirty="0"/>
              <a:t> 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600" b="0" i="0" u="none" strike="noStrike" cap="none" normalizeH="0" baseline="0" dirty="0">
              <a:ln>
                <a:noFill/>
              </a:ln>
              <a:solidFill>
                <a:srgbClr val="616365"/>
              </a:solidFill>
              <a:effectLst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2286000" y="609600"/>
            <a:ext cx="313239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MIDWEST DAIRY ASSOCIATION – MULO+</a:t>
            </a:r>
          </a:p>
          <a:p>
            <a:r>
              <a:rPr lang="en-US" sz="1400" dirty="0">
                <a:solidFill>
                  <a:schemeClr val="bg1"/>
                </a:solidFill>
              </a:rPr>
              <a:t>Retail Quarterly Yogurt Snapshot</a:t>
            </a:r>
          </a:p>
        </p:txBody>
      </p:sp>
      <p:pic>
        <p:nvPicPr>
          <p:cNvPr id="36" name="Picture 1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64041" y="58136"/>
            <a:ext cx="2165359" cy="2926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182" y="123825"/>
            <a:ext cx="869218" cy="5990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3" name="AutoShape 30">
            <a:extLst>
              <a:ext uri="{FF2B5EF4-FFF2-40B4-BE49-F238E27FC236}">
                <a16:creationId xmlns:a16="http://schemas.microsoft.com/office/drawing/2014/main" id="{52050F1C-6773-07BE-72AB-996D4139B3B6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73152" y="6870192"/>
            <a:ext cx="6711696" cy="0"/>
          </a:xfrm>
          <a:prstGeom prst="straightConnector1">
            <a:avLst/>
          </a:prstGeom>
          <a:noFill/>
          <a:ln w="19050" algn="ctr">
            <a:solidFill>
              <a:srgbClr val="3F9C35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EECE1"/>
                  </a:outerShdw>
                </a:effectLst>
              </a14:hiddenEffects>
            </a:ext>
          </a:extLst>
        </p:spPr>
      </p:cxnSp>
      <p:cxnSp>
        <p:nvCxnSpPr>
          <p:cNvPr id="24" name="AutoShape 31">
            <a:extLst>
              <a:ext uri="{FF2B5EF4-FFF2-40B4-BE49-F238E27FC236}">
                <a16:creationId xmlns:a16="http://schemas.microsoft.com/office/drawing/2014/main" id="{7680B584-071F-85E6-6DB4-89EB85341736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3733800" y="7010400"/>
            <a:ext cx="0" cy="1715294"/>
          </a:xfrm>
          <a:prstGeom prst="straightConnector1">
            <a:avLst/>
          </a:prstGeom>
          <a:noFill/>
          <a:ln w="19050" algn="ctr">
            <a:solidFill>
              <a:srgbClr val="6699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EECE1"/>
                  </a:outerShdw>
                </a:effectLst>
              </a14:hiddenEffects>
            </a:ext>
          </a:extLst>
        </p:spPr>
      </p:cxnSp>
      <p:sp>
        <p:nvSpPr>
          <p:cNvPr id="25" name="Text Box 29">
            <a:extLst>
              <a:ext uri="{FF2B5EF4-FFF2-40B4-BE49-F238E27FC236}">
                <a16:creationId xmlns:a16="http://schemas.microsoft.com/office/drawing/2014/main" id="{7BFC6818-46C4-EAEC-326A-49912E871B3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61906" y="6946547"/>
            <a:ext cx="1376894" cy="2286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0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EECE1"/>
                  </a:outerShdw>
                </a:effectLst>
              </a14:hiddenEffects>
            </a:ext>
          </a:extLst>
        </p:spPr>
        <p:txBody>
          <a:bodyPr vert="horz" wrap="square" lIns="36195" tIns="36195" rIns="36195" bIns="36195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en-US" sz="800" b="1" dirty="0">
                <a:solidFill>
                  <a:srgbClr val="009FD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Yogurt</a:t>
            </a:r>
            <a:r>
              <a:rPr kumimoji="0" lang="en-US" altLang="en-US" sz="800" b="1" i="0" u="none" strike="noStrike" cap="none" normalizeH="0" baseline="0" dirty="0">
                <a:ln>
                  <a:noFill/>
                </a:ln>
                <a:solidFill>
                  <a:srgbClr val="009FDA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Fat Content</a:t>
            </a:r>
            <a:endParaRPr kumimoji="0" lang="en-US" altLang="en-US" sz="1600" b="0" i="0" u="none" strike="noStrike" cap="none" normalizeH="0" baseline="0" dirty="0">
              <a:ln>
                <a:noFill/>
              </a:ln>
              <a:solidFill>
                <a:srgbClr val="009FDA"/>
              </a:solidFill>
              <a:effectLst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cxnSp>
        <p:nvCxnSpPr>
          <p:cNvPr id="26" name="AutoShape 31">
            <a:extLst>
              <a:ext uri="{FF2B5EF4-FFF2-40B4-BE49-F238E27FC236}">
                <a16:creationId xmlns:a16="http://schemas.microsoft.com/office/drawing/2014/main" id="{18E67828-F4D0-D676-8572-EF61D0526EAA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1524000" y="7010400"/>
            <a:ext cx="5006" cy="1715294"/>
          </a:xfrm>
          <a:prstGeom prst="straightConnector1">
            <a:avLst/>
          </a:prstGeom>
          <a:noFill/>
          <a:ln w="19050" algn="ctr">
            <a:solidFill>
              <a:srgbClr val="6699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EECE1"/>
                  </a:outerShdw>
                </a:effectLst>
              </a14:hiddenEffects>
            </a:ext>
          </a:extLst>
        </p:spPr>
      </p:cxnSp>
      <p:sp>
        <p:nvSpPr>
          <p:cNvPr id="27" name="Text Box 29">
            <a:extLst>
              <a:ext uri="{FF2B5EF4-FFF2-40B4-BE49-F238E27FC236}">
                <a16:creationId xmlns:a16="http://schemas.microsoft.com/office/drawing/2014/main" id="{4D35294F-A5AB-1039-AC03-870BE5433E9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3878" y="6934208"/>
            <a:ext cx="1376894" cy="2286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0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EECE1"/>
                  </a:outerShdw>
                </a:effectLst>
              </a14:hiddenEffects>
            </a:ext>
          </a:extLst>
        </p:spPr>
        <p:txBody>
          <a:bodyPr vert="horz" wrap="square" lIns="36195" tIns="36195" rIns="36195" bIns="36195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800" b="1" i="0" u="none" strike="noStrike" cap="none" normalizeH="0" baseline="0" dirty="0">
                <a:ln>
                  <a:noFill/>
                </a:ln>
                <a:solidFill>
                  <a:srgbClr val="009FDA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Who To</a:t>
            </a:r>
            <a:r>
              <a:rPr kumimoji="0" lang="en-US" altLang="en-US" sz="800" b="1" i="0" u="none" strike="noStrike" cap="none" normalizeH="0" dirty="0">
                <a:ln>
                  <a:noFill/>
                </a:ln>
                <a:solidFill>
                  <a:srgbClr val="009FDA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Contact</a:t>
            </a:r>
            <a:endParaRPr kumimoji="0" lang="en-US" altLang="en-US" sz="1600" b="0" i="0" u="none" strike="noStrike" cap="none" normalizeH="0" baseline="0" dirty="0">
              <a:ln>
                <a:noFill/>
              </a:ln>
              <a:solidFill>
                <a:srgbClr val="009FDA"/>
              </a:solidFill>
              <a:effectLst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BB0FEF12-B43D-2AAE-BBBB-F7C87B5A21D2}"/>
              </a:ext>
            </a:extLst>
          </p:cNvPr>
          <p:cNvSpPr/>
          <p:nvPr/>
        </p:nvSpPr>
        <p:spPr>
          <a:xfrm>
            <a:off x="49398" y="7162800"/>
            <a:ext cx="1760294" cy="8335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800" b="1" dirty="0">
                <a:solidFill>
                  <a:srgbClr val="61636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John Loehr</a:t>
            </a:r>
          </a:p>
          <a:p>
            <a:r>
              <a:rPr lang="en-US" sz="800" dirty="0">
                <a:solidFill>
                  <a:srgbClr val="61636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Client Insights Consultant</a:t>
            </a:r>
          </a:p>
          <a:p>
            <a:endParaRPr lang="en-US" sz="800" dirty="0">
              <a:solidFill>
                <a:srgbClr val="616365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US" sz="650" dirty="0">
                <a:solidFill>
                  <a:srgbClr val="61636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hlinkClick r:id="rId6"/>
              </a:rPr>
              <a:t>John.Loehr@IRIWorldwide.com</a:t>
            </a:r>
            <a:endParaRPr lang="en-US" sz="650" dirty="0">
              <a:solidFill>
                <a:srgbClr val="616365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US" sz="800" dirty="0">
                <a:solidFill>
                  <a:schemeClr val="bg2">
                    <a:lumMod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(612)-817-2656</a:t>
            </a:r>
          </a:p>
        </p:txBody>
      </p:sp>
      <p:sp>
        <p:nvSpPr>
          <p:cNvPr id="30" name="Text Box 29">
            <a:extLst>
              <a:ext uri="{FF2B5EF4-FFF2-40B4-BE49-F238E27FC236}">
                <a16:creationId xmlns:a16="http://schemas.microsoft.com/office/drawing/2014/main" id="{BF630DDE-A938-44C4-1018-7B72771C6A3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68304" y="6919608"/>
            <a:ext cx="1376894" cy="2286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0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EECE1"/>
                  </a:outerShdw>
                </a:effectLst>
              </a14:hiddenEffects>
            </a:ext>
          </a:extLst>
        </p:spPr>
        <p:txBody>
          <a:bodyPr vert="horz" wrap="square" lIns="36195" tIns="36195" rIns="36195" bIns="36195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800" b="1" i="0" u="none" strike="noStrike" cap="none" normalizeH="0" baseline="0" dirty="0">
                <a:ln>
                  <a:noFill/>
                </a:ln>
                <a:solidFill>
                  <a:srgbClr val="009FDA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New Product</a:t>
            </a:r>
            <a:r>
              <a:rPr kumimoji="0" lang="en-US" altLang="en-US" sz="800" b="1" i="0" u="none" strike="noStrike" cap="none" normalizeH="0" dirty="0">
                <a:ln>
                  <a:noFill/>
                </a:ln>
                <a:solidFill>
                  <a:srgbClr val="009FDA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Spotlight</a:t>
            </a:r>
            <a:endParaRPr kumimoji="0" lang="en-US" altLang="en-US" sz="1600" b="0" i="0" u="none" strike="noStrike" cap="none" normalizeH="0" baseline="0" dirty="0">
              <a:ln>
                <a:noFill/>
              </a:ln>
              <a:solidFill>
                <a:srgbClr val="009FDA"/>
              </a:solidFill>
              <a:effectLst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" name="Text Box 274">
            <a:extLst>
              <a:ext uri="{FF2B5EF4-FFF2-40B4-BE49-F238E27FC236}">
                <a16:creationId xmlns:a16="http://schemas.microsoft.com/office/drawing/2014/main" id="{8918CEB3-2BE7-EA4C-DBF6-C9F55384F96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76801" y="9001125"/>
            <a:ext cx="1989138" cy="142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EECE1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500" b="0" i="0" u="none" strike="noStrike" cap="none" normalizeH="0" baseline="0" dirty="0">
                <a:ln>
                  <a:noFill/>
                </a:ln>
                <a:solidFill>
                  <a:srgbClr val="616365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Source: </a:t>
            </a:r>
            <a:r>
              <a:rPr lang="en-US" altLang="en-US" sz="500" dirty="0">
                <a:solidFill>
                  <a:srgbClr val="61636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Circana</a:t>
            </a:r>
            <a:r>
              <a:rPr kumimoji="0" lang="en-US" altLang="en-US" sz="500" b="0" i="0" u="none" strike="noStrike" cap="none" normalizeH="0" baseline="0" dirty="0">
                <a:ln>
                  <a:noFill/>
                </a:ln>
                <a:solidFill>
                  <a:srgbClr val="616365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Custom DMI Market Advantage Database</a:t>
            </a:r>
            <a:endParaRPr kumimoji="0" lang="en-US" altLang="en-US" sz="1600" b="0" i="0" u="none" strike="noStrike" cap="none" normalizeH="0" baseline="0" dirty="0">
              <a:ln>
                <a:noFill/>
              </a:ln>
              <a:solidFill>
                <a:srgbClr val="616365"/>
              </a:solidFill>
              <a:effectLst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7" name="Picture 6" descr="Logo&#10;&#10;Description automatically generated with medium confidence">
            <a:extLst>
              <a:ext uri="{FF2B5EF4-FFF2-40B4-BE49-F238E27FC236}">
                <a16:creationId xmlns:a16="http://schemas.microsoft.com/office/drawing/2014/main" id="{C9D690F9-BBB7-8141-8C7A-5D834C6E674C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4297" y="7934802"/>
            <a:ext cx="1335405" cy="598170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Picture 2">
            <a:extLst>
              <a:ext uri="{FF2B5EF4-FFF2-40B4-BE49-F238E27FC236}">
                <a16:creationId xmlns:a16="http://schemas.microsoft.com/office/drawing/2014/main" id="{7FF59BD0-CDF1-5F6E-A5D2-930F074D4D3C}"/>
              </a:ext>
            </a:extLst>
          </p:cNvPr>
          <p:cNvSpPr/>
          <p:nvPr/>
        </p:nvSpPr>
        <p:spPr>
          <a:xfrm>
            <a:off x="5201730" y="396345"/>
            <a:ext cx="1664210" cy="35011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200"/>
              </a:spcBef>
            </a:pPr>
            <a:r>
              <a:rPr lang="en-US" sz="7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Q2 Data  - 04/21/24 - 07/14/24</a:t>
            </a:r>
          </a:p>
          <a:p>
            <a:pPr algn="ctr">
              <a:spcBef>
                <a:spcPts val="200"/>
              </a:spcBef>
            </a:pPr>
            <a:r>
              <a:rPr lang="en-US" sz="7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YTD – 07/14/24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5FE89569-5AA7-9A3A-CD5C-2983183014AA}"/>
              </a:ext>
            </a:extLst>
          </p:cNvPr>
          <p:cNvSpPr/>
          <p:nvPr/>
        </p:nvSpPr>
        <p:spPr>
          <a:xfrm>
            <a:off x="1526722" y="7084368"/>
            <a:ext cx="2188034" cy="230832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900" b="1" dirty="0">
                <a:solidFill>
                  <a:srgbClr val="00B0F0"/>
                </a:solidFill>
                <a:ea typeface="Verdana" panose="020B0604030504040204" pitchFamily="34" charset="0"/>
              </a:rPr>
              <a:t>Functional Yogurt Pouches For Kids</a:t>
            </a:r>
            <a:endParaRPr lang="en-US" sz="900" dirty="0">
              <a:solidFill>
                <a:srgbClr val="00B0F0"/>
              </a:solidFill>
              <a:ea typeface="Verdana" panose="020B0604030504040204" pitchFamily="34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E8F865B-AD6E-0168-C4B0-E1EBD3B6D9B1}"/>
              </a:ext>
            </a:extLst>
          </p:cNvPr>
          <p:cNvSpPr/>
          <p:nvPr/>
        </p:nvSpPr>
        <p:spPr>
          <a:xfrm>
            <a:off x="1524001" y="7285672"/>
            <a:ext cx="1672662" cy="1477328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r>
              <a:rPr lang="en-US" sz="600" dirty="0">
                <a:latin typeface="Verdana" panose="020B0604030504040204" pitchFamily="34" charset="0"/>
                <a:ea typeface="Verdana" panose="020B0604030504040204" pitchFamily="34" charset="0"/>
              </a:rPr>
              <a:t>Hain Celestial introduces Earth’s Best Organic Support Smoothies.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600" dirty="0">
                <a:latin typeface="Verdana" panose="020B0604030504040204" pitchFamily="34" charset="0"/>
                <a:ea typeface="Verdana" panose="020B0604030504040204" pitchFamily="34" charset="0"/>
              </a:rPr>
              <a:t>These new yogurt smoothies with functional benefits provide little ones with essential vitamins and minerals that support overall growth and development.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600" dirty="0">
                <a:latin typeface="Verdana" panose="020B0604030504040204" pitchFamily="34" charset="0"/>
                <a:ea typeface="Verdana" panose="020B0604030504040204" pitchFamily="34" charset="0"/>
              </a:rPr>
              <a:t>The line is available in four varieties and come in 4-ounce pouches.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600" dirty="0">
                <a:latin typeface="Verdana" panose="020B0604030504040204" pitchFamily="34" charset="0"/>
                <a:ea typeface="Verdana" panose="020B0604030504040204" pitchFamily="34" charset="0"/>
              </a:rPr>
              <a:t>Bone contains pear, mango and carrot.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600" dirty="0">
                <a:latin typeface="Verdana" panose="020B0604030504040204" pitchFamily="34" charset="0"/>
                <a:ea typeface="Verdana" panose="020B0604030504040204" pitchFamily="34" charset="0"/>
              </a:rPr>
              <a:t>Digestive contains banana, pumpkin and raisin.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600" dirty="0">
                <a:latin typeface="Verdana" panose="020B0604030504040204" pitchFamily="34" charset="0"/>
                <a:ea typeface="Verdana" panose="020B0604030504040204" pitchFamily="34" charset="0"/>
              </a:rPr>
              <a:t>Immunity contains banana, orange and pineapple.</a:t>
            </a:r>
          </a:p>
        </p:txBody>
      </p:sp>
      <p:pic>
        <p:nvPicPr>
          <p:cNvPr id="8" name="Picture 3">
            <a:extLst>
              <a:ext uri="{FF2B5EF4-FFF2-40B4-BE49-F238E27FC236}">
                <a16:creationId xmlns:a16="http://schemas.microsoft.com/office/drawing/2014/main" id="{582F43C2-74B9-E126-0E71-470BFC14AD0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41" r="3641"/>
          <a:stretch/>
        </p:blipFill>
        <p:spPr bwMode="auto">
          <a:xfrm>
            <a:off x="3079227" y="7361872"/>
            <a:ext cx="617758" cy="12779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228319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Asset Library - Insights" ma:contentTypeID="0x01010020BA4CE09D39F9458BCF6666573A368A00DCD97FF2F042FF49B6100FB5B16DDD58" ma:contentTypeVersion="25" ma:contentTypeDescription="" ma:contentTypeScope="" ma:versionID="797a5d6666df2f1f3101f71da04c5e66">
  <xsd:schema xmlns:xsd="http://www.w3.org/2001/XMLSchema" xmlns:xs="http://www.w3.org/2001/XMLSchema" xmlns:p="http://schemas.microsoft.com/office/2006/metadata/properties" xmlns:ns1="http://schemas.microsoft.com/sharepoint/v3" xmlns:ns2="25342e38-70b7-4e1c-8d00-01e978d9c91a" targetNamespace="http://schemas.microsoft.com/office/2006/metadata/properties" ma:root="true" ma:fieldsID="c987a660ca76ca8053ac08725a97434e" ns1:_="" ns2:_="">
    <xsd:import namespace="http://schemas.microsoft.com/sharepoint/v3"/>
    <xsd:import namespace="25342e38-70b7-4e1c-8d00-01e978d9c91a"/>
    <xsd:element name="properties">
      <xsd:complexType>
        <xsd:sequence>
          <xsd:element name="documentManagement">
            <xsd:complexType>
              <xsd:all>
                <xsd:element ref="ns2:InsightsTopic" minOccurs="0"/>
                <xsd:element ref="ns2:Asset_x0020_Type"/>
                <xsd:element ref="ns2:External_x0020_Share_x0020_Allowed" minOccurs="0"/>
                <xsd:element ref="ns2:Insights_x0020_Limited_x0020_Share_x0020_Only" minOccurs="0"/>
                <xsd:element ref="ns2:Audience" minOccurs="0"/>
                <xsd:element ref="ns2:InsightsPartnerSpecific" minOccurs="0"/>
                <xsd:element ref="ns1:_ExtendedDescription" minOccurs="0"/>
                <xsd:element ref="ns2:Published_x0020_Year"/>
                <xsd:element ref="ns2:Source" minOccurs="0"/>
                <xsd:element ref="ns2:Asset_x0020_Administrator"/>
                <xsd:element ref="ns2:Expiration_x0020_Date0"/>
                <xsd:element ref="ns2:Collaboration_x0020_Sourc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ExtendedDescription" ma:index="8" nillable="true" ma:displayName="Description" ma:format="Dropdown" ma:internalName="_ExtendedDescription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5342e38-70b7-4e1c-8d00-01e978d9c91a" elementFormDefault="qualified">
    <xsd:import namespace="http://schemas.microsoft.com/office/2006/documentManagement/types"/>
    <xsd:import namespace="http://schemas.microsoft.com/office/infopath/2007/PartnerControls"/>
    <xsd:element name="InsightsTopic" ma:index="2" nillable="true" ma:displayName="Insights Topic" ma:format="Dropdown" ma:internalName="InsightsTopic" ma:readOnly="false" ma:requiredMultiChoice="true">
      <xsd:complexType>
        <xsd:complexContent>
          <xsd:extension base="dms:MultiChoice">
            <xsd:sequence>
              <xsd:element name="Value" maxOccurs="unbounded" minOccurs="0" nillable="true">
                <xsd:simpleType>
                  <xsd:restriction base="dms:Choice">
                    <xsd:enumeration value="Alternatives"/>
                    <xsd:enumeration value="Butter"/>
                    <xsd:enumeration value="Cheese"/>
                    <xsd:enumeration value="Consumer Attitudes"/>
                    <xsd:enumeration value="Consumer Segmentation"/>
                    <xsd:enumeration value="Ecommerce"/>
                    <xsd:enumeration value="Environment"/>
                    <xsd:enumeration value="Ice Cream/Treats"/>
                    <xsd:enumeration value="Insights Training"/>
                    <xsd:enumeration value="Menu Trends"/>
                    <xsd:enumeration value="Milk"/>
                    <xsd:enumeration value="Nutrition"/>
                    <xsd:enumeration value="Partner Planning"/>
                    <xsd:enumeration value="Product Innovation"/>
                    <xsd:enumeration value="Sales Data"/>
                    <xsd:enumeration value="Total Dairy Overview"/>
                    <xsd:enumeration value="Traffic Trends"/>
                    <xsd:enumeration value="Yogurt"/>
                  </xsd:restriction>
                </xsd:simpleType>
              </xsd:element>
            </xsd:sequence>
          </xsd:extension>
        </xsd:complexContent>
      </xsd:complexType>
    </xsd:element>
    <xsd:element name="Asset_x0020_Type" ma:index="3" ma:displayName="Asset Type" ma:format="Dropdown" ma:internalName="Asset_x0020_Type" ma:readOnly="false">
      <xsd:simpleType>
        <xsd:restriction base="dms:Choice">
          <xsd:enumeration value="Brand Guidelines"/>
          <xsd:enumeration value="Display Materials"/>
          <xsd:enumeration value="Event Materials"/>
          <xsd:enumeration value="FAQ"/>
          <xsd:enumeration value="Form"/>
          <xsd:enumeration value="Guide"/>
          <xsd:enumeration value="Handout"/>
          <xsd:enumeration value="Infographic"/>
          <xsd:enumeration value="Key Messages"/>
          <xsd:enumeration value="Newsletter"/>
          <xsd:enumeration value="Postcard"/>
          <xsd:enumeration value="Presentation"/>
          <xsd:enumeration value="Print Ad"/>
          <xsd:enumeration value="Radio Ad"/>
          <xsd:enumeration value="Recorded Webinar"/>
          <xsd:enumeration value="Report"/>
          <xsd:enumeration value="Research"/>
          <xsd:enumeration value="Social Media Planning"/>
          <xsd:enumeration value="Video"/>
        </xsd:restriction>
      </xsd:simpleType>
    </xsd:element>
    <xsd:element name="External_x0020_Share_x0020_Allowed" ma:index="4" nillable="true" ma:displayName="External Share" ma:default="0" ma:internalName="External_x0020_Share_x0020_Allowed">
      <xsd:simpleType>
        <xsd:restriction base="dms:Boolean"/>
      </xsd:simpleType>
    </xsd:element>
    <xsd:element name="Insights_x0020_Limited_x0020_Share_x0020_Only" ma:index="5" nillable="true" ma:displayName="Limited Share" ma:default="0" ma:internalName="Insights_x0020_Limited_x0020_Share_x0020_Only">
      <xsd:simpleType>
        <xsd:restriction base="dms:Boolean"/>
      </xsd:simpleType>
    </xsd:element>
    <xsd:element name="Audience" ma:index="6" nillable="true" ma:displayName="Audience" ma:format="Dropdown" ma:internalName="Audience" ma:readOnly="false">
      <xsd:complexType>
        <xsd:complexContent>
          <xsd:extension base="dms:MultiChoice">
            <xsd:sequence>
              <xsd:element name="Value" maxOccurs="unbounded" minOccurs="0" nillable="true">
                <xsd:simpleType>
                  <xsd:restriction base="dms:Choice">
                    <xsd:enumeration value="C-Store"/>
                    <xsd:enumeration value="Cultural Influencer"/>
                    <xsd:enumeration value="Educator"/>
                    <xsd:enumeration value="Environmental Thought Leader"/>
                    <xsd:enumeration value="Farmer as Shareholder"/>
                    <xsd:enumeration value="Farmer as Spokesperson"/>
                    <xsd:enumeration value="Foodservice"/>
                    <xsd:enumeration value="Governing Official"/>
                    <xsd:enumeration value="Health Professional"/>
                    <xsd:enumeration value="K-12 School Foodservice"/>
                    <xsd:enumeration value="Media"/>
                    <xsd:enumeration value="MDFRC"/>
                    <xsd:enumeration value="Midwest Dairy Staff"/>
                    <xsd:enumeration value="Processor"/>
                    <xsd:enumeration value="Retailer"/>
                    <xsd:enumeration value="Young Dairy Leader"/>
                  </xsd:restriction>
                </xsd:simpleType>
              </xsd:element>
            </xsd:sequence>
          </xsd:extension>
        </xsd:complexContent>
      </xsd:complexType>
    </xsd:element>
    <xsd:element name="InsightsPartnerSpecific" ma:index="7" nillable="true" ma:displayName="Partner Specific" ma:format="Dropdown" ma:internalName="InsightsPartnerSpecific">
      <xsd:simpleType>
        <xsd:restriction base="dms:Choice">
          <xsd:enumeration value="Cub"/>
        </xsd:restriction>
      </xsd:simpleType>
    </xsd:element>
    <xsd:element name="Published_x0020_Year" ma:index="9" ma:displayName="Published Year" ma:format="Dropdown" ma:internalName="Published_x0020_Year" ma:readOnly="false">
      <xsd:simpleType>
        <xsd:restriction base="dms:Choice">
          <xsd:enumeration value="2018"/>
          <xsd:enumeration value="2019"/>
          <xsd:enumeration value="2020"/>
          <xsd:enumeration value="2021"/>
          <xsd:enumeration value="2022"/>
          <xsd:enumeration value="2023"/>
          <xsd:enumeration value="2024"/>
        </xsd:restriction>
      </xsd:simpleType>
    </xsd:element>
    <xsd:element name="Source" ma:index="10" nillable="true" ma:displayName="Source" ma:format="Dropdown" ma:internalName="Source" ma:readOnly="false" ma:requiredMultiChoice="true">
      <xsd:complexType>
        <xsd:complexContent>
          <xsd:extension base="dms:MultiChoice">
            <xsd:sequence>
              <xsd:element name="Value" maxOccurs="unbounded" minOccurs="0" nillable="true">
                <xsd:simpleType>
                  <xsd:restriction base="dms:Choice">
                    <xsd:enumeration value="Circana"/>
                    <xsd:enumeration value="DMI"/>
                    <xsd:enumeration value="Edelman"/>
                    <xsd:enumeration value="GlobalData"/>
                    <xsd:enumeration value="GutCheck"/>
                    <xsd:enumeration value="Innova"/>
                    <xsd:enumeration value="Midwest Dairy"/>
                    <xsd:enumeration value="Milk Pep"/>
                    <xsd:enumeration value="Mintel"/>
                    <xsd:enumeration value="Research Paper"/>
                    <xsd:enumeration value="Technomic"/>
                    <xsd:enumeration value="U.S. Dairy Export Council"/>
                    <xsd:enumeration value="USDA"/>
                  </xsd:restriction>
                </xsd:simpleType>
              </xsd:element>
            </xsd:sequence>
          </xsd:extension>
        </xsd:complexContent>
      </xsd:complexType>
    </xsd:element>
    <xsd:element name="Asset_x0020_Administrator" ma:index="11" ma:displayName="Administrator" ma:format="Dropdown" ma:internalName="Asset_x0020_Administrator" ma:readOnly="false">
      <xsd:simpleType>
        <xsd:restriction base="dms:Choice">
          <xsd:enumeration value="Ag Affairs"/>
          <xsd:enumeration value="Corporate Communications"/>
          <xsd:enumeration value="DEX - Business Development"/>
          <xsd:enumeration value="DEX - Insights"/>
          <xsd:enumeration value="DEX - Marketing"/>
          <xsd:enumeration value="DEX - Sustainable Nutrition"/>
        </xsd:restriction>
      </xsd:simpleType>
    </xsd:element>
    <xsd:element name="Expiration_x0020_Date0" ma:index="12" ma:displayName="Review Date" ma:format="DateOnly" ma:internalName="Expiration_x0020_Date0" ma:readOnly="false">
      <xsd:simpleType>
        <xsd:restriction base="dms:DateTime"/>
      </xsd:simpleType>
    </xsd:element>
    <xsd:element name="Collaboration_x0020_Source" ma:index="13" nillable="true" ma:displayName="Collaboration Source" ma:format="Hyperlink" ma:internalName="Collaboration_x0020_Sourc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18" ma:displayName="Content Type"/>
        <xsd:element ref="dc:title" minOccurs="0" maxOccurs="1" ma:index="1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_ip_UnifiedCompliancePolicyProperties xmlns="http://schemas.microsoft.com/sharepoint/v3" xsi:nil="true"/>
  </documentManagement>
</p:properties>
</file>

<file path=customXml/item4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F9F02D3F19522439C961E66F67BE110" ma:contentTypeVersion="9" ma:contentTypeDescription="Create a new document." ma:contentTypeScope="" ma:versionID="9c334c9acb3eb6658d43a17950cf904e">
  <xsd:schema xmlns:xsd="http://www.w3.org/2001/XMLSchema" xmlns:xs="http://www.w3.org/2001/XMLSchema" xmlns:p="http://schemas.microsoft.com/office/2006/metadata/properties" xmlns:ns1="http://schemas.microsoft.com/sharepoint/v3" xmlns:ns2="f542f9e8-5557-4414-bd57-3ed5a3d47204" xmlns:ns3="5c1f07bd-a36b-4ad0-b45a-ca27d85f401a" targetNamespace="http://schemas.microsoft.com/office/2006/metadata/properties" ma:root="true" ma:fieldsID="bccf21b4f68b4a63f660f03d2990b6c6" ns1:_="" ns2:_="" ns3:_="">
    <xsd:import namespace="http://schemas.microsoft.com/sharepoint/v3"/>
    <xsd:import namespace="f542f9e8-5557-4414-bd57-3ed5a3d47204"/>
    <xsd:import namespace="5c1f07bd-a36b-4ad0-b45a-ca27d85f401a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bjectDetectorVersions" minOccurs="0"/>
                <xsd:element ref="ns1:_ip_UnifiedCompliancePolicyProperties" minOccurs="0"/>
                <xsd:element ref="ns1:_ip_UnifiedCompliancePolicyUIAction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11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12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542f9e8-5557-4414-bd57-3ed5a3d4720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1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c1f07bd-a36b-4ad0-b45a-ca27d85f401a" elementFormDefault="qualified">
    <xsd:import namespace="http://schemas.microsoft.com/office/2006/documentManagement/types"/>
    <xsd:import namespace="http://schemas.microsoft.com/office/infopath/2007/PartnerControls"/>
    <xsd:element name="SharedWithUsers" ma:index="13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4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104399C0-C7BD-4A71-A24A-6BDF91486121}"/>
</file>

<file path=customXml/itemProps2.xml><?xml version="1.0" encoding="utf-8"?>
<ds:datastoreItem xmlns:ds="http://schemas.openxmlformats.org/officeDocument/2006/customXml" ds:itemID="{E9B8A225-6FEF-4D72-94E6-9D6FC1D1CFC0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0D54E5E9-C6C5-4508-B959-B6493BCBFA2B}">
  <ds:schemaRefs>
    <ds:schemaRef ds:uri="http://schemas.microsoft.com/office/2006/documentManagement/types"/>
    <ds:schemaRef ds:uri="http://schemas.microsoft.com/office/2006/metadata/properties"/>
    <ds:schemaRef ds:uri="ba6edbe7-21ed-4796-90bd-fc4b1ea30b0e"/>
    <ds:schemaRef ds:uri="http://purl.org/dc/terms/"/>
    <ds:schemaRef ds:uri="7a4a7bea-05b3-41e5-91f8-155a15301e9b"/>
    <ds:schemaRef ds:uri="http://purl.org/dc/elements/1.1/"/>
    <ds:schemaRef ds:uri="http://www.w3.org/XML/1998/namespace"/>
    <ds:schemaRef ds:uri="http://purl.org/dc/dcmitype/"/>
    <ds:schemaRef ds:uri="http://schemas.microsoft.com/office/infopath/2007/PartnerControls"/>
    <ds:schemaRef ds:uri="http://schemas.openxmlformats.org/package/2006/metadata/core-properties"/>
  </ds:schemaRefs>
</ds:datastoreItem>
</file>

<file path=customXml/itemProps4.xml><?xml version="1.0" encoding="utf-8"?>
<ds:datastoreItem xmlns:ds="http://schemas.openxmlformats.org/officeDocument/2006/customXml" ds:itemID="{E9BA81FE-CA91-47CB-AC95-FB58AB54D27F}"/>
</file>

<file path=docProps/app.xml><?xml version="1.0" encoding="utf-8"?>
<Properties xmlns="http://schemas.openxmlformats.org/officeDocument/2006/extended-properties" xmlns:vt="http://schemas.openxmlformats.org/officeDocument/2006/docPropsVTypes">
  <TotalTime>8561</TotalTime>
  <Words>911</Words>
  <Application>Microsoft Office PowerPoint</Application>
  <PresentationFormat>Letter Paper (8.5x11 in)</PresentationFormat>
  <Paragraphs>102</Paragraphs>
  <Slides>6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Verdana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IRI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Chris</dc:creator>
  <cp:lastModifiedBy>Szalay, Jennifer</cp:lastModifiedBy>
  <cp:revision>378</cp:revision>
  <cp:lastPrinted>2016-07-11T18:39:55Z</cp:lastPrinted>
  <dcterms:created xsi:type="dcterms:W3CDTF">2016-07-08T16:25:52Z</dcterms:created>
  <dcterms:modified xsi:type="dcterms:W3CDTF">2024-07-31T19:10:30Z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0x010100CF9F02D3F19522439C961E66F67BE110</vt:lpwstr>
  </property>
  <property fmtid="{D5CDD505-2E9C-101B-9397-08002B2CF9AE}" pid="4" name="Expiration Date0">
    <vt:filetime>2026-08-31T05:00:00Z</vt:filetime>
  </property>
  <property fmtid="{D5CDD505-2E9C-101B-9397-08002B2CF9AE}" pid="7" name="Insights Limited Share Only">
    <vt:bool>false</vt:bool>
  </property>
  <property fmtid="{D5CDD505-2E9C-101B-9397-08002B2CF9AE}" pid="8" name="Asset Administrator">
    <vt:lpwstr>DEX - Insights</vt:lpwstr>
  </property>
  <property fmtid="{D5CDD505-2E9C-101B-9397-08002B2CF9AE}" pid="9" name="InsightsTopic">
    <vt:lpwstr>;#Sales Data;#Total Dairy Overview;#</vt:lpwstr>
  </property>
  <property fmtid="{D5CDD505-2E9C-101B-9397-08002B2CF9AE}" pid="10" name="Source">
    <vt:lpwstr>;#Circana;#</vt:lpwstr>
  </property>
  <property fmtid="{D5CDD505-2E9C-101B-9397-08002B2CF9AE}" pid="11" name="Collaboration Source">
    <vt:lpwstr>, </vt:lpwstr>
  </property>
  <property fmtid="{D5CDD505-2E9C-101B-9397-08002B2CF9AE}" pid="12" name="External Share Allowed">
    <vt:bool>true</vt:bool>
  </property>
  <property fmtid="{D5CDD505-2E9C-101B-9397-08002B2CF9AE}" pid="13" name="Asset Type">
    <vt:lpwstr>Report</vt:lpwstr>
  </property>
  <property fmtid="{D5CDD505-2E9C-101B-9397-08002B2CF9AE}" pid="14" name="Published Year">
    <vt:lpwstr>2024</vt:lpwstr>
  </property>
</Properties>
</file>